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24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6A89AE-298A-4B98-B714-8AEC92B5AE38}" type="datetimeFigureOut">
              <a:rPr lang="it-IT" smtClean="0"/>
              <a:pPr/>
              <a:t>02/04/2019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44AC83-DCB4-4101-834C-6FDF43F9A0D7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AC83-DCB4-4101-834C-6FDF43F9A0D7}" type="slidenum">
              <a:rPr lang="it-IT" smtClean="0"/>
              <a:pPr/>
              <a:t>8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2" name="Sottotitolo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47A551E-C5F2-44C4-B75C-C63110F15345}" type="datetimeFigureOut">
              <a:rPr lang="it-IT" smtClean="0"/>
              <a:pPr/>
              <a:t>02/04/2019</a:t>
            </a:fld>
            <a:endParaRPr lang="it-IT"/>
          </a:p>
        </p:txBody>
      </p:sp>
      <p:sp>
        <p:nvSpPr>
          <p:cNvPr id="20" name="Segnaposto piè di pagina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F9E70C2-6C1C-4635-B7F0-7B2694F7D87E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e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47A551E-C5F2-44C4-B75C-C63110F15345}" type="datetimeFigureOut">
              <a:rPr lang="it-IT" smtClean="0"/>
              <a:pPr/>
              <a:t>02/04/2019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F9E70C2-6C1C-4635-B7F0-7B2694F7D87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47A551E-C5F2-44C4-B75C-C63110F15345}" type="datetimeFigureOut">
              <a:rPr lang="it-IT" smtClean="0"/>
              <a:pPr/>
              <a:t>02/04/2019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F9E70C2-6C1C-4635-B7F0-7B2694F7D87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47A551E-C5F2-44C4-B75C-C63110F15345}" type="datetimeFigureOut">
              <a:rPr lang="it-IT" smtClean="0"/>
              <a:pPr/>
              <a:t>02/04/2019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F9E70C2-6C1C-4635-B7F0-7B2694F7D87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47A551E-C5F2-44C4-B75C-C63110F15345}" type="datetimeFigureOut">
              <a:rPr lang="it-IT" smtClean="0"/>
              <a:pPr/>
              <a:t>02/04/2019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F9E70C2-6C1C-4635-B7F0-7B2694F7D87E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Rettangolo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e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e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47A551E-C5F2-44C4-B75C-C63110F15345}" type="datetimeFigureOut">
              <a:rPr lang="it-IT" smtClean="0"/>
              <a:pPr/>
              <a:t>02/04/2019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F9E70C2-6C1C-4635-B7F0-7B2694F7D87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47A551E-C5F2-44C4-B75C-C63110F15345}" type="datetimeFigureOut">
              <a:rPr lang="it-IT" smtClean="0"/>
              <a:pPr/>
              <a:t>02/04/2019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F9E70C2-6C1C-4635-B7F0-7B2694F7D87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47A551E-C5F2-44C4-B75C-C63110F15345}" type="datetimeFigureOut">
              <a:rPr lang="it-IT" smtClean="0"/>
              <a:pPr/>
              <a:t>02/04/2019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F9E70C2-6C1C-4635-B7F0-7B2694F7D87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47A551E-C5F2-44C4-B75C-C63110F15345}" type="datetimeFigureOut">
              <a:rPr lang="it-IT" smtClean="0"/>
              <a:pPr/>
              <a:t>02/04/2019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F9E70C2-6C1C-4635-B7F0-7B2694F7D87E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6" name="Rettangolo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47A551E-C5F2-44C4-B75C-C63110F15345}" type="datetimeFigureOut">
              <a:rPr lang="it-IT" smtClean="0"/>
              <a:pPr/>
              <a:t>02/04/2019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F9E70C2-6C1C-4635-B7F0-7B2694F7D87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47A551E-C5F2-44C4-B75C-C63110F15345}" type="datetimeFigureOut">
              <a:rPr lang="it-IT" smtClean="0"/>
              <a:pPr/>
              <a:t>02/04/2019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F9E70C2-6C1C-4635-B7F0-7B2694F7D87E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9" name="Elaborazione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Elaborazione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rta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e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Anello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ttangolo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Segnaposto titolo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egnaposto testo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24" name="Segnaposto data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F47A551E-C5F2-44C4-B75C-C63110F15345}" type="datetimeFigureOut">
              <a:rPr lang="it-IT" smtClean="0"/>
              <a:pPr/>
              <a:t>02/04/2019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it-IT"/>
          </a:p>
        </p:txBody>
      </p:sp>
      <p:sp>
        <p:nvSpPr>
          <p:cNvPr id="22" name="Segnaposto numero diapositiva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2F9E70C2-6C1C-4635-B7F0-7B2694F7D87E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5" name="Rettangolo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763688" y="1052736"/>
            <a:ext cx="4896544" cy="1285884"/>
          </a:xfrm>
          <a:solidFill>
            <a:srgbClr val="FFFF00"/>
          </a:solidFill>
          <a:ln>
            <a:solidFill>
              <a:srgbClr val="FFFF0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algn="ctr"/>
            <a:r>
              <a:rPr lang="it-IT" sz="10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gerian" pitchFamily="82" charset="0"/>
              </a:rPr>
              <a:t>     </a:t>
            </a:r>
          </a:p>
          <a:p>
            <a:pPr algn="ctr"/>
            <a:r>
              <a:rPr lang="it-IT" sz="10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nard MT Condensed" pitchFamily="18" charset="0"/>
              </a:rPr>
              <a:t>Festa della primavera</a:t>
            </a:r>
          </a:p>
          <a:p>
            <a:pPr algn="ctr"/>
            <a:endParaRPr lang="it-IT" sz="28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lgerian" pitchFamily="82" charset="0"/>
            </a:endParaRPr>
          </a:p>
          <a:p>
            <a:pPr algn="ctr"/>
            <a:r>
              <a:rPr lang="it-IT" sz="7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</a:t>
            </a:r>
            <a:endParaRPr lang="it-IT" sz="7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1259632" y="-99392"/>
            <a:ext cx="6781800" cy="8801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6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80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Scuola infanzia Aldo Moro</a:t>
            </a:r>
            <a:endParaRPr lang="it-IT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5303212" y="663079"/>
            <a:ext cx="2581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Corigliano</a:t>
            </a:r>
            <a:r>
              <a:rPr lang="it-IT" sz="2400" b="1" dirty="0" smtClean="0">
                <a:solidFill>
                  <a:srgbClr val="FF6600"/>
                </a:solidFill>
              </a:rPr>
              <a:t> </a:t>
            </a:r>
            <a:r>
              <a:rPr lang="it-IT" sz="24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Calabro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62570" y="26789226"/>
            <a:ext cx="9720000" cy="545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ttangolo 8"/>
          <p:cNvSpPr/>
          <p:nvPr/>
        </p:nvSpPr>
        <p:spPr>
          <a:xfrm flipH="1">
            <a:off x="467544" y="2455657"/>
            <a:ext cx="2304256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76" lvl="0" indent="-265176" algn="ctr">
              <a:spcBef>
                <a:spcPts val="250"/>
              </a:spcBef>
              <a:buClr>
                <a:schemeClr val="accent1"/>
              </a:buClr>
              <a:buSzPct val="80000"/>
              <a:defRPr/>
            </a:pPr>
            <a:r>
              <a:rPr lang="it-IT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doni MT" pitchFamily="18" charset="0"/>
                <a:cs typeface="Arial" pitchFamily="34" charset="0"/>
              </a:rPr>
              <a:t>La scuola dell’infanzia</a:t>
            </a:r>
          </a:p>
          <a:p>
            <a:pPr marL="265176" lvl="0" indent="-265176" algn="ctr">
              <a:spcBef>
                <a:spcPts val="250"/>
              </a:spcBef>
              <a:buClr>
                <a:schemeClr val="accent1"/>
              </a:buClr>
              <a:buSzPct val="80000"/>
              <a:defRPr/>
            </a:pPr>
            <a:r>
              <a:rPr lang="it-IT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doni MT" pitchFamily="18" charset="0"/>
                <a:cs typeface="Arial" pitchFamily="34" charset="0"/>
              </a:rPr>
              <a:t>Plesso Aldo Moro </a:t>
            </a:r>
          </a:p>
          <a:p>
            <a:pPr marL="265176" lvl="0" indent="-265176" algn="ctr">
              <a:spcBef>
                <a:spcPts val="250"/>
              </a:spcBef>
              <a:buClr>
                <a:schemeClr val="accent1"/>
              </a:buClr>
              <a:buSzPct val="80000"/>
              <a:defRPr/>
            </a:pPr>
            <a:r>
              <a:rPr lang="it-IT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doni MT" pitchFamily="18" charset="0"/>
                <a:cs typeface="Arial" pitchFamily="34" charset="0"/>
              </a:rPr>
              <a:t>In occasione della Festa della Primavera ha attivato diversi laboratori con la gioia e l’entusiasmo dei bambini nell’accogliere una stagione colorata e allegra</a:t>
            </a:r>
            <a:endParaRPr lang="it-IT" dirty="0">
              <a:latin typeface="Bodoni MT" pitchFamily="18" charset="0"/>
            </a:endParaRPr>
          </a:p>
        </p:txBody>
      </p:sp>
      <p:pic>
        <p:nvPicPr>
          <p:cNvPr id="1027" name="Picture 3" descr="C:\Users\g.matalone\Documents\gloria\festa primavera\IMG_14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2510898"/>
            <a:ext cx="5796136" cy="43471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94516333"/>
      </p:ext>
    </p:extLst>
  </p:cSld>
  <p:clrMapOvr>
    <a:masterClrMapping/>
  </p:clrMapOvr>
  <p:transition spd="slow" advTm="300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-27384"/>
            <a:ext cx="6781800" cy="880120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Scuola infanzia Aldo Moro</a:t>
            </a:r>
            <a:endParaRPr lang="it-IT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C:\Users\g.matalone\Documents\gloria\festa primavera\IMG_14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360991">
            <a:off x="4676050" y="690365"/>
            <a:ext cx="4188332" cy="3141249"/>
          </a:xfrm>
          <a:prstGeom prst="rect">
            <a:avLst/>
          </a:prstGeom>
          <a:noFill/>
        </p:spPr>
      </p:pic>
      <p:pic>
        <p:nvPicPr>
          <p:cNvPr id="2050" name="Picture 2" descr="C:\Users\g.matalone\Desktop\primavera\IMG_04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88492" y="13573196"/>
            <a:ext cx="23317200" cy="23317200"/>
          </a:xfrm>
          <a:prstGeom prst="rect">
            <a:avLst/>
          </a:prstGeom>
          <a:noFill/>
        </p:spPr>
      </p:pic>
      <p:pic>
        <p:nvPicPr>
          <p:cNvPr id="1027" name="Picture 3" descr="C:\Users\g.matalone\Desktop\IMG_04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0372998" y="61793846"/>
            <a:ext cx="23317200" cy="23317200"/>
          </a:xfrm>
          <a:prstGeom prst="rect">
            <a:avLst/>
          </a:prstGeom>
          <a:noFill/>
        </p:spPr>
      </p:pic>
      <p:sp>
        <p:nvSpPr>
          <p:cNvPr id="7" name="Sottotitolo 2"/>
          <p:cNvSpPr txBox="1">
            <a:spLocks/>
          </p:cNvSpPr>
          <p:nvPr/>
        </p:nvSpPr>
        <p:spPr>
          <a:xfrm>
            <a:off x="0" y="1268760"/>
            <a:ext cx="2664296" cy="237626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182880" tIns="91440">
            <a:normAutofit/>
          </a:bodyPr>
          <a:lstStyle/>
          <a:p>
            <a:pPr marL="265176" marR="0" lvl="0" indent="-265176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endParaRPr kumimoji="0" lang="it-IT" sz="1050" b="1" i="0" u="none" strike="noStrike" kern="1200" cap="none" spc="0" normalizeH="0" baseline="0" noProof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65176" marR="0" lvl="0" indent="-265176" algn="ctr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it-IT" sz="1050" b="1" i="0" u="none" strike="noStrike" kern="1200" cap="none" spc="0" normalizeH="0" baseline="0" noProof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lgerian" pitchFamily="82" charset="0"/>
              <a:ea typeface="+mn-ea"/>
              <a:cs typeface="+mn-cs"/>
            </a:endParaRPr>
          </a:p>
          <a:p>
            <a:pPr marL="265176" marR="0" lvl="0" indent="-265176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it-IT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      La primavera si tinge di colore</a:t>
            </a:r>
            <a:r>
              <a:rPr kumimoji="0" lang="it-IT" b="1" i="0" u="none" strike="noStrike" kern="1200" cap="none" spc="0" normalizeH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 con tanti fiorellini fatti dai bambini con carta crespa e materiale da riciclo.</a:t>
            </a:r>
            <a:endParaRPr kumimoji="0" lang="it-IT" b="1" i="0" u="none" strike="noStrike" kern="120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1" name="Picture 3" descr="C:\Users\g.matalone\Documents\gloria\festa primavera\IMG_14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4077072"/>
            <a:ext cx="4499992" cy="33749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06940152"/>
      </p:ext>
    </p:extLst>
  </p:cSld>
  <p:clrMapOvr>
    <a:masterClrMapping/>
  </p:clrMapOvr>
  <p:transition spd="slow" advClick="0" advTm="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781800" cy="943000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Scuola infanzia Aldo Moro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3568" y="908720"/>
            <a:ext cx="2971696" cy="52634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dirty="0" smtClean="0"/>
              <a:t>.</a:t>
            </a:r>
          </a:p>
        </p:txBody>
      </p:sp>
      <p:pic>
        <p:nvPicPr>
          <p:cNvPr id="1026" name="Picture 2" descr="C:\Users\g.matalone\Desktop\IMG_04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081834" y="3500438"/>
            <a:ext cx="23317200" cy="23317200"/>
          </a:xfrm>
          <a:prstGeom prst="rect">
            <a:avLst/>
          </a:prstGeom>
          <a:noFill/>
        </p:spPr>
      </p:pic>
      <p:pic>
        <p:nvPicPr>
          <p:cNvPr id="4" name="Picture 2" descr="C:\Users\g.matalone\Documents\gloria\festa primavera\IMG_14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56592" y="1700808"/>
            <a:ext cx="4379979" cy="3284984"/>
          </a:xfrm>
          <a:prstGeom prst="rect">
            <a:avLst/>
          </a:prstGeom>
          <a:noFill/>
        </p:spPr>
      </p:pic>
      <p:pic>
        <p:nvPicPr>
          <p:cNvPr id="5" name="Picture 3" descr="C:\Users\g.matalone\Documents\gloria\festa primavera\IMG_14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1700808"/>
            <a:ext cx="4764021" cy="35730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39462303"/>
      </p:ext>
    </p:extLst>
  </p:cSld>
  <p:clrMapOvr>
    <a:masterClrMapping/>
  </p:clrMapOvr>
  <p:transition spd="slow" advClick="0" advTm="2000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7239000" cy="1143000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Scuola infanzia Aldo Moro</a:t>
            </a:r>
            <a:endParaRPr lang="it-IT" dirty="0"/>
          </a:p>
        </p:txBody>
      </p:sp>
      <p:pic>
        <p:nvPicPr>
          <p:cNvPr id="4098" name="Picture 2" descr="C:\Users\g.matalone\Documents\gloria\festa primavera\IMG_14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2178" y="1088311"/>
            <a:ext cx="4101949" cy="3076461"/>
          </a:xfrm>
          <a:prstGeom prst="rect">
            <a:avLst/>
          </a:prstGeom>
          <a:noFill/>
        </p:spPr>
      </p:pic>
      <p:pic>
        <p:nvPicPr>
          <p:cNvPr id="4099" name="Picture 3" descr="C:\Users\g.matalone\Documents\gloria\festa primavera\IMG_14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212976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  <p:transition advTm="2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title"/>
          </p:nvPr>
        </p:nvSpPr>
        <p:spPr>
          <a:xfrm>
            <a:off x="539552" y="2060848"/>
            <a:ext cx="1854184" cy="1384995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it-IT" sz="1400" dirty="0" smtClean="0"/>
              <a:t>Nel laboratorio  </a:t>
            </a:r>
            <a:r>
              <a:rPr lang="it-IT" sz="1400" dirty="0" err="1" smtClean="0"/>
              <a:t>manipolativo-didattico</a:t>
            </a:r>
            <a:r>
              <a:rPr lang="it-IT" sz="1400" dirty="0" smtClean="0"/>
              <a:t> i bambini si sono cimentati in attività  di </a:t>
            </a:r>
            <a:r>
              <a:rPr lang="it-IT" sz="1400" dirty="0" err="1" smtClean="0"/>
              <a:t>decoupage</a:t>
            </a:r>
            <a:r>
              <a:rPr lang="it-IT" sz="1400" dirty="0" smtClean="0"/>
              <a:t>  per decorare i vasi.</a:t>
            </a:r>
            <a:endParaRPr lang="it-IT" sz="1400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>
          <a:xfrm rot="10800000" flipV="1">
            <a:off x="502920" y="926553"/>
            <a:ext cx="7140914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Scuola infanzia Aldo Moro</a:t>
            </a:r>
            <a:endParaRPr lang="it-IT" dirty="0"/>
          </a:p>
        </p:txBody>
      </p:sp>
      <p:pic>
        <p:nvPicPr>
          <p:cNvPr id="2" name="Picture 2" descr="C:\Users\g.matalone\Documents\gloria\festa primavera\IMG_13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3789040"/>
            <a:ext cx="4091946" cy="3068960"/>
          </a:xfrm>
          <a:prstGeom prst="rect">
            <a:avLst/>
          </a:prstGeom>
          <a:noFill/>
        </p:spPr>
      </p:pic>
      <p:pic>
        <p:nvPicPr>
          <p:cNvPr id="5123" name="Picture 3" descr="C:\Users\g.matalone\Documents\gloria\festa primavera\IMG_13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916832"/>
            <a:ext cx="4475989" cy="335699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Scuola infanzia Aldo Moro</a:t>
            </a:r>
            <a:endParaRPr lang="it-IT" dirty="0"/>
          </a:p>
        </p:txBody>
      </p:sp>
      <p:pic>
        <p:nvPicPr>
          <p:cNvPr id="6146" name="Picture 2" descr="C:\Users\g.matalone\Documents\gloria\festa primavera\IMG_13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0124074">
            <a:off x="426467" y="1795321"/>
            <a:ext cx="3851730" cy="2888798"/>
          </a:xfrm>
          <a:prstGeom prst="rect">
            <a:avLst/>
          </a:prstGeom>
          <a:noFill/>
        </p:spPr>
      </p:pic>
      <p:pic>
        <p:nvPicPr>
          <p:cNvPr id="6147" name="Picture 3" descr="C:\Users\g.matalone\Documents\gloria\festa primavera\IMG_13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76125">
            <a:off x="5602749" y="1175957"/>
            <a:ext cx="3225490" cy="3048880"/>
          </a:xfrm>
          <a:prstGeom prst="rect">
            <a:avLst/>
          </a:prstGeom>
          <a:noFill/>
        </p:spPr>
      </p:pic>
      <p:pic>
        <p:nvPicPr>
          <p:cNvPr id="5" name="Picture 2" descr="C:\Users\g.matalone\Documents\gloria\festa primavera\IMG_13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4581128"/>
            <a:ext cx="3759200" cy="2819400"/>
          </a:xfrm>
          <a:prstGeom prst="rect">
            <a:avLst/>
          </a:prstGeom>
          <a:noFill/>
        </p:spPr>
      </p:pic>
    </p:spTree>
  </p:cSld>
  <p:clrMapOvr>
    <a:masterClrMapping/>
  </p:clrMapOvr>
  <p:transition advTm="1000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Scuola infanzia Aldo Moro</a:t>
            </a:r>
            <a:endParaRPr lang="it-IT" dirty="0"/>
          </a:p>
        </p:txBody>
      </p:sp>
      <p:pic>
        <p:nvPicPr>
          <p:cNvPr id="1027" name="Picture 3" descr="C:\Users\g.matalone\Documents\gloria\festa primavera\IMG_87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0589827">
            <a:off x="483501" y="2775083"/>
            <a:ext cx="2816628" cy="3755504"/>
          </a:xfrm>
          <a:prstGeom prst="rect">
            <a:avLst/>
          </a:prstGeom>
          <a:noFill/>
        </p:spPr>
      </p:pic>
      <p:pic>
        <p:nvPicPr>
          <p:cNvPr id="1028" name="Picture 4" descr="C:\Users\g.matalone\Documents\gloria\festa primavera\IMG_88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59112">
            <a:off x="3798886" y="2696290"/>
            <a:ext cx="2720257" cy="3627009"/>
          </a:xfrm>
          <a:prstGeom prst="rect">
            <a:avLst/>
          </a:prstGeom>
          <a:noFill/>
        </p:spPr>
      </p:pic>
      <p:pic>
        <p:nvPicPr>
          <p:cNvPr id="1029" name="Picture 5" descr="C:\Users\g.matalone\Documents\gloria\festa primavera\IMG_88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89845">
            <a:off x="6809458" y="2105325"/>
            <a:ext cx="1899609" cy="3799218"/>
          </a:xfrm>
          <a:prstGeom prst="rect">
            <a:avLst/>
          </a:prstGeom>
          <a:noFill/>
        </p:spPr>
      </p:pic>
      <p:sp>
        <p:nvSpPr>
          <p:cNvPr id="9" name="Rettangolo 8"/>
          <p:cNvSpPr/>
          <p:nvPr/>
        </p:nvSpPr>
        <p:spPr>
          <a:xfrm>
            <a:off x="2339752" y="1268760"/>
            <a:ext cx="4248472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it-IT" dirty="0" smtClean="0"/>
              <a:t>I bambini con la guida delle insegnanti hanno trapiantato le piantine nei vasetti decorati.</a:t>
            </a:r>
            <a:endParaRPr lang="it-IT" dirty="0"/>
          </a:p>
        </p:txBody>
      </p:sp>
    </p:spTree>
  </p:cSld>
  <p:clrMapOvr>
    <a:masterClrMapping/>
  </p:clrMapOvr>
  <p:transition advTm="2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Scuola infanzia Aldo Moro</a:t>
            </a:r>
            <a:endParaRPr lang="it-IT" dirty="0"/>
          </a:p>
        </p:txBody>
      </p:sp>
      <p:pic>
        <p:nvPicPr>
          <p:cNvPr id="2050" name="Picture 2" descr="C:\Users\g.matalone\Documents\gloria\festa primavera\IMG_883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00808"/>
            <a:ext cx="2400300" cy="4800600"/>
          </a:xfrm>
          <a:prstGeom prst="rect">
            <a:avLst/>
          </a:prstGeom>
          <a:noFill/>
        </p:spPr>
      </p:pic>
      <p:pic>
        <p:nvPicPr>
          <p:cNvPr id="2051" name="Picture 3" descr="C:\Users\g.matalone\Documents\gloria\festa primavera\IMG_88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1772816"/>
            <a:ext cx="2542592" cy="5085184"/>
          </a:xfrm>
          <a:prstGeom prst="rect">
            <a:avLst/>
          </a:prstGeom>
          <a:noFill/>
        </p:spPr>
      </p:pic>
      <p:pic>
        <p:nvPicPr>
          <p:cNvPr id="2052" name="Picture 4" descr="C:\Users\g.matalone\Documents\gloria\festa primavera\IMG_89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2132856"/>
            <a:ext cx="3219822" cy="4293096"/>
          </a:xfrm>
          <a:prstGeom prst="rect">
            <a:avLst/>
          </a:prstGeom>
          <a:noFill/>
        </p:spPr>
      </p:pic>
    </p:spTree>
  </p:cSld>
  <p:clrMapOvr>
    <a:masterClrMapping/>
  </p:clrMapOvr>
  <p:transition advTm="2000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Scuola infanzia Aldo Moro</a:t>
            </a:r>
            <a:endParaRPr lang="it-IT" dirty="0"/>
          </a:p>
        </p:txBody>
      </p:sp>
      <p:pic>
        <p:nvPicPr>
          <p:cNvPr id="3074" name="Picture 2" descr="C:\Users\g.matalone\Documents\gloria\festa primavera\IMG_88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060848"/>
            <a:ext cx="2057772" cy="4115544"/>
          </a:xfrm>
          <a:prstGeom prst="rect">
            <a:avLst/>
          </a:prstGeom>
          <a:noFill/>
        </p:spPr>
      </p:pic>
      <p:pic>
        <p:nvPicPr>
          <p:cNvPr id="3075" name="Picture 3" descr="C:\Users\g.matalone\Documents\gloria\festa primavera\IMG_88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2924944"/>
            <a:ext cx="2733768" cy="3645024"/>
          </a:xfrm>
          <a:prstGeom prst="rect">
            <a:avLst/>
          </a:prstGeom>
          <a:noFill/>
        </p:spPr>
      </p:pic>
      <p:pic>
        <p:nvPicPr>
          <p:cNvPr id="3076" name="Picture 4" descr="C:\Users\g.matalone\Documents\gloria\festa primavera\IMG_88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1988840"/>
            <a:ext cx="1966528" cy="3933056"/>
          </a:xfrm>
          <a:prstGeom prst="rect">
            <a:avLst/>
          </a:prstGeom>
          <a:noFill/>
        </p:spPr>
      </p:pic>
    </p:spTree>
  </p:cSld>
  <p:clrMapOvr>
    <a:masterClrMapping/>
  </p:clrMapOvr>
  <p:transition advTm="2000"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zio">
  <a:themeElements>
    <a:clrScheme name="Solstizio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zio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311</TotalTime>
  <Words>127</Words>
  <Application>Microsoft Office PowerPoint</Application>
  <PresentationFormat>Presentazione su schermo (4:3)</PresentationFormat>
  <Paragraphs>24</Paragraphs>
  <Slides>9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0" baseType="lpstr">
      <vt:lpstr>Solstizio</vt:lpstr>
      <vt:lpstr>Diapositiva 1</vt:lpstr>
      <vt:lpstr>Scuola infanzia Aldo Moro</vt:lpstr>
      <vt:lpstr>Scuola infanzia Aldo Moro</vt:lpstr>
      <vt:lpstr>Scuola infanzia Aldo Moro</vt:lpstr>
      <vt:lpstr>Nel laboratorio  manipolativo-didattico i bambini si sono cimentati in attività  di decoupage  per decorare i vasi.</vt:lpstr>
      <vt:lpstr>Scuola infanzia Aldo Moro</vt:lpstr>
      <vt:lpstr>Scuola infanzia Aldo Moro</vt:lpstr>
      <vt:lpstr>Scuola infanzia Aldo Moro</vt:lpstr>
      <vt:lpstr>Scuola infanzia Aldo Moro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</dc:title>
  <dc:creator>Operatore COT</dc:creator>
  <cp:lastModifiedBy>g.matalone</cp:lastModifiedBy>
  <cp:revision>73</cp:revision>
  <dcterms:created xsi:type="dcterms:W3CDTF">2017-03-10T16:19:14Z</dcterms:created>
  <dcterms:modified xsi:type="dcterms:W3CDTF">2019-04-02T16:40:14Z</dcterms:modified>
</cp:coreProperties>
</file>