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99FF"/>
    <a:srgbClr val="FFCCCC"/>
    <a:srgbClr val="FFCCFF"/>
    <a:srgbClr val="FF99C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0659-7BA3-4D95-BD24-CBA51B221C98}" type="datetimeFigureOut">
              <a:rPr lang="it-IT" smtClean="0"/>
              <a:t>30/03/2019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19A9-07C8-45D6-BE8C-4A1BC784C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0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0659-7BA3-4D95-BD24-CBA51B221C98}" type="datetimeFigureOut">
              <a:rPr lang="it-IT" smtClean="0"/>
              <a:t>30/03/2019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19A9-07C8-45D6-BE8C-4A1BC784C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6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0659-7BA3-4D95-BD24-CBA51B221C98}" type="datetimeFigureOut">
              <a:rPr lang="it-IT" smtClean="0"/>
              <a:t>30/03/2019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19A9-07C8-45D6-BE8C-4A1BC784C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6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0659-7BA3-4D95-BD24-CBA51B221C98}" type="datetimeFigureOut">
              <a:rPr lang="it-IT" smtClean="0"/>
              <a:t>30/03/2019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19A9-07C8-45D6-BE8C-4A1BC784C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3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0659-7BA3-4D95-BD24-CBA51B221C98}" type="datetimeFigureOut">
              <a:rPr lang="it-IT" smtClean="0"/>
              <a:t>30/03/2019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19A9-07C8-45D6-BE8C-4A1BC784C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9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0659-7BA3-4D95-BD24-CBA51B221C98}" type="datetimeFigureOut">
              <a:rPr lang="it-IT" smtClean="0"/>
              <a:t>30/03/2019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19A9-07C8-45D6-BE8C-4A1BC784C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0659-7BA3-4D95-BD24-CBA51B221C98}" type="datetimeFigureOut">
              <a:rPr lang="it-IT" smtClean="0"/>
              <a:t>30/03/2019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19A9-07C8-45D6-BE8C-4A1BC784C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0659-7BA3-4D95-BD24-CBA51B221C98}" type="datetimeFigureOut">
              <a:rPr lang="it-IT" smtClean="0"/>
              <a:t>30/03/2019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19A9-07C8-45D6-BE8C-4A1BC784C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90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0659-7BA3-4D95-BD24-CBA51B221C98}" type="datetimeFigureOut">
              <a:rPr lang="it-IT" smtClean="0"/>
              <a:t>30/03/2019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19A9-07C8-45D6-BE8C-4A1BC784C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81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0659-7BA3-4D95-BD24-CBA51B221C98}" type="datetimeFigureOut">
              <a:rPr lang="it-IT" smtClean="0"/>
              <a:t>30/03/2019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19A9-07C8-45D6-BE8C-4A1BC784C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7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0659-7BA3-4D95-BD24-CBA51B221C98}" type="datetimeFigureOut">
              <a:rPr lang="it-IT" smtClean="0"/>
              <a:t>30/03/2019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919A9-07C8-45D6-BE8C-4A1BC784C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295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B0659-7BA3-4D95-BD24-CBA51B221C98}" type="datetimeFigureOut">
              <a:rPr lang="it-IT" smtClean="0"/>
              <a:t>30/03/2019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919A9-07C8-45D6-BE8C-4A1BC784C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95434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000">
        <p:fade/>
      </p:transition>
    </mc:Choice>
    <mc:Fallback xmlns="">
      <p:transition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9999"/>
            </a:gs>
            <a:gs pos="9000">
              <a:schemeClr val="tx1"/>
            </a:gs>
            <a:gs pos="25000">
              <a:schemeClr val="tx1"/>
            </a:gs>
            <a:gs pos="100000">
              <a:schemeClr val="tx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091355" y="6133513"/>
            <a:ext cx="403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ANNO SCOLASTICO 2018-2019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737830" y="2203815"/>
            <a:ext cx="6997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I.C. COSTABILE GUIDI </a:t>
            </a:r>
          </a:p>
          <a:p>
            <a:pPr algn="ctr"/>
            <a:r>
              <a:rPr lang="it-IT" sz="4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CORIGLIANO-ROSSANO </a:t>
            </a:r>
            <a:endParaRPr lang="it-IT" sz="4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68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192">
        <p:fade/>
      </p:transition>
    </mc:Choice>
    <mc:Fallback xmlns="">
      <p:transition advClick="0" advTm="3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2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16">
        <p:fade/>
      </p:transition>
    </mc:Choice>
    <mc:Fallback xmlns="">
      <p:transition advClick="0" advTm="29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15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94">
        <p:fade/>
      </p:transition>
    </mc:Choice>
    <mc:Fallback xmlns="">
      <p:transition advClick="0" advTm="28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4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66">
        <p:fade/>
      </p:transition>
    </mc:Choice>
    <mc:Fallback xmlns="">
      <p:transition advClick="0" advTm="22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7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69">
        <p:fade/>
      </p:transition>
    </mc:Choice>
    <mc:Fallback xmlns="">
      <p:transition advClick="0" advTm="40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94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701">
        <p:fade/>
      </p:transition>
    </mc:Choice>
    <mc:Fallback xmlns="">
      <p:transition advClick="0" advTm="3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68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04">
        <p:fade/>
      </p:transition>
    </mc:Choice>
    <mc:Fallback xmlns="">
      <p:transition advClick="0" advTm="2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2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775">
        <p:fade/>
      </p:transition>
    </mc:Choice>
    <mc:Fallback xmlns="">
      <p:transition advClick="0" advTm="2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37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614">
        <p:fade/>
      </p:transition>
    </mc:Choice>
    <mc:Fallback xmlns="">
      <p:transition advClick="0" advTm="6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54028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054661" y="4790888"/>
            <a:ext cx="7697412" cy="23083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normAutofit/>
          </a:bodyPr>
          <a:lstStyle/>
          <a:p>
            <a:r>
              <a:rPr lang="it-IT" sz="6000" dirty="0" smtClean="0">
                <a:solidFill>
                  <a:srgbClr val="FF33CC"/>
                </a:solidFill>
                <a:latin typeface="AR BLANCA" panose="02000000000000000000" pitchFamily="2" charset="0"/>
              </a:rPr>
              <a:t>DONNE E… NON SOLO!</a:t>
            </a:r>
            <a:endParaRPr lang="it-IT" sz="6000" dirty="0">
              <a:solidFill>
                <a:srgbClr val="FF33CC"/>
              </a:solidFill>
              <a:latin typeface="AR BLANCA" panose="02000000000000000000" pitchFamily="2" charset="0"/>
            </a:endParaRPr>
          </a:p>
        </p:txBody>
      </p:sp>
      <p:sp>
        <p:nvSpPr>
          <p:cNvPr id="7" name="Titolo 1"/>
          <p:cNvSpPr>
            <a:spLocks noGrp="1"/>
          </p:cNvSpPr>
          <p:nvPr>
            <p:ph type="ctrTitle"/>
          </p:nvPr>
        </p:nvSpPr>
        <p:spPr>
          <a:xfrm>
            <a:off x="5739618" y="672198"/>
            <a:ext cx="6252800" cy="1958460"/>
          </a:xfrm>
          <a:solidFill>
            <a:schemeClr val="tx1">
              <a:alpha val="0"/>
            </a:schemeClr>
          </a:solidFill>
        </p:spPr>
        <p:txBody>
          <a:bodyPr>
            <a:normAutofit/>
          </a:bodyPr>
          <a:lstStyle/>
          <a:p>
            <a:r>
              <a:rPr lang="it-IT" sz="44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CLASSI IVA – IV B</a:t>
            </a:r>
            <a:br>
              <a:rPr lang="it-IT" sz="4400" dirty="0" smtClean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it-IT" sz="44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PLESSO C.GUIDI</a:t>
            </a:r>
            <a:endParaRPr lang="it-IT" sz="44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3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614">
        <p:fade/>
      </p:transition>
    </mc:Choice>
    <mc:Fallback xmlns="">
      <p:transition advClick="0" advTm="2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0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275"/>
    </mc:Choice>
    <mc:Fallback xmlns="">
      <p:transition advClick="0" advTm="2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46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185">
        <p:fade/>
      </p:transition>
    </mc:Choice>
    <mc:Fallback xmlns="">
      <p:transition advClick="0" advTm="31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39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771">
        <p:fade/>
      </p:transition>
    </mc:Choice>
    <mc:Fallback xmlns="">
      <p:transition advClick="0" advTm="37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17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78">
        <p:fade/>
      </p:transition>
    </mc:Choice>
    <mc:Fallback xmlns="">
      <p:transition advClick="0" advTm="22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03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04">
        <p:fade/>
      </p:transition>
    </mc:Choice>
    <mc:Fallback xmlns="">
      <p:transition advClick="0" advTm="2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9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795">
        <p:fade/>
      </p:transition>
    </mc:Choice>
    <mc:Fallback xmlns="">
      <p:transition advClick="0" advTm="37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157">
        <p:fade/>
      </p:transition>
    </mc:Choice>
    <mc:Fallback xmlns="">
      <p:transition advClick="0" advTm="3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19</Words>
  <Application>Microsoft Office PowerPoint</Application>
  <PresentationFormat>Widescreen</PresentationFormat>
  <Paragraphs>5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Algerian</vt:lpstr>
      <vt:lpstr>AR BLANCA</vt:lpstr>
      <vt:lpstr>Arial</vt:lpstr>
      <vt:lpstr>Calibri</vt:lpstr>
      <vt:lpstr>Calibri Light</vt:lpstr>
      <vt:lpstr>Tema di Office</vt:lpstr>
      <vt:lpstr>Presentazione standard di PowerPoint</vt:lpstr>
      <vt:lpstr>CLASSI IVA – IV B PLESSO C.GUIDI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Biagina</dc:creator>
  <cp:lastModifiedBy>Biagina</cp:lastModifiedBy>
  <cp:revision>23</cp:revision>
  <dcterms:created xsi:type="dcterms:W3CDTF">2019-03-25T16:03:36Z</dcterms:created>
  <dcterms:modified xsi:type="dcterms:W3CDTF">2019-03-30T10:04:11Z</dcterms:modified>
</cp:coreProperties>
</file>