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rgbClr val="FF0000"/>
    </p:penClr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7A551E-C5F2-44C4-B75C-C63110F1534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3688" y="1412776"/>
            <a:ext cx="4896544" cy="1008112"/>
          </a:xfr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  </a:t>
            </a:r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Festa dell’arancia ….</a:t>
            </a:r>
          </a:p>
          <a:p>
            <a:pPr algn="ctr"/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 Un dono dell’inverno </a:t>
            </a:r>
            <a:r>
              <a:rPr lang="it-IT" sz="10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……</a:t>
            </a:r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.</a:t>
            </a:r>
            <a:endParaRPr lang="it-IT" sz="28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algn="ctr"/>
            <a:r>
              <a:rPr lang="it-IT" sz="7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endParaRPr lang="it-IT" sz="7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259632" y="260648"/>
            <a:ext cx="6781800" cy="5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Scuola infanzia Aldo Moro</a:t>
            </a:r>
            <a:endParaRPr lang="it-IT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03212" y="764704"/>
            <a:ext cx="243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Corigliano</a:t>
            </a:r>
            <a:r>
              <a:rPr lang="it-IT" sz="2400" b="1" dirty="0" smtClean="0">
                <a:solidFill>
                  <a:srgbClr val="FF6600"/>
                </a:solidFill>
                <a:latin typeface="Garamond" pitchFamily="18" charset="0"/>
              </a:rPr>
              <a:t>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Calabro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2570" y="26789226"/>
            <a:ext cx="9720000" cy="545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5940152" y="3212976"/>
            <a:ext cx="27363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I bambini della scuola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dell’infanzia del plesso Aldo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Moro insieme alle Maestre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hanno vissuto allegramente i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momenti della festa dell’arancia.      </a:t>
            </a:r>
          </a:p>
        </p:txBody>
      </p:sp>
      <p:pic>
        <p:nvPicPr>
          <p:cNvPr id="2" name="Picture 2" descr="C:\Users\g.matalone\Desktop\arancia\IMG_1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2586917"/>
            <a:ext cx="5694778" cy="4271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4516333"/>
      </p:ext>
    </p:extLst>
  </p:cSld>
  <p:clrMapOvr>
    <a:masterClrMapping/>
  </p:clrMapOvr>
  <p:transition spd="med" advTm="1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6781800" cy="88012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g.matalone\Desktop\primavera\IMG_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492" y="13573196"/>
            <a:ext cx="23317200" cy="23317200"/>
          </a:xfrm>
          <a:prstGeom prst="rect">
            <a:avLst/>
          </a:prstGeom>
          <a:noFill/>
        </p:spPr>
      </p:pic>
      <p:pic>
        <p:nvPicPr>
          <p:cNvPr id="1027" name="Picture 3" descr="C:\Users\g.matalone\Desktop\IMG_0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72998" y="61793846"/>
            <a:ext cx="23317200" cy="23317200"/>
          </a:xfrm>
          <a:prstGeom prst="rect">
            <a:avLst/>
          </a:prstGeom>
          <a:noFill/>
        </p:spPr>
      </p:pic>
      <p:pic>
        <p:nvPicPr>
          <p:cNvPr id="4" name="Picture 2" descr="C:\Users\g.matalone\Desktop\arancia\IMG_12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403417">
            <a:off x="-1269408" y="1729592"/>
            <a:ext cx="5058007" cy="3793505"/>
          </a:xfrm>
          <a:prstGeom prst="rect">
            <a:avLst/>
          </a:prstGeom>
          <a:noFill/>
        </p:spPr>
      </p:pic>
      <p:pic>
        <p:nvPicPr>
          <p:cNvPr id="2051" name="Picture 3" descr="C:\Users\g.matalone\Desktop\arancia\IMG_1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69557">
            <a:off x="4255331" y="1228112"/>
            <a:ext cx="5687616" cy="4265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694015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0"/>
            <a:ext cx="6781800" cy="9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1026" name="Picture 2" descr="C:\Users\g.matalone\Desktop\IMG_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1834" y="3500438"/>
            <a:ext cx="23317200" cy="233172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467544" y="1412776"/>
            <a:ext cx="2428892" cy="317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  I bambini hanno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    avuto modo di osservare e manipolare l’arancia e poi hanno preparato la spremuta che è stata degustata da tutti insieme alla marmellata all’arancia e ai dolci preparate dalle maestre.</a:t>
            </a:r>
          </a:p>
        </p:txBody>
      </p:sp>
      <p:pic>
        <p:nvPicPr>
          <p:cNvPr id="3074" name="Picture 2" descr="C:\Users\g.matalone\Desktop\arancia\IMG_12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4155778" cy="3116833"/>
          </a:xfrm>
          <a:prstGeom prst="rect">
            <a:avLst/>
          </a:prstGeom>
          <a:noFill/>
        </p:spPr>
      </p:pic>
      <p:pic>
        <p:nvPicPr>
          <p:cNvPr id="3075" name="Picture 3" descr="C:\Users\g.matalone\Desktop\arancia\IMG_1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93096"/>
            <a:ext cx="4499992" cy="3374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946230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3" name="Picture 2" descr="C:\Users\g.matalone\Desktop\arancia\IMG_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420888"/>
            <a:ext cx="4283968" cy="3212976"/>
          </a:xfrm>
          <a:prstGeom prst="rect">
            <a:avLst/>
          </a:prstGeom>
          <a:noFill/>
        </p:spPr>
      </p:pic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099" name="Picture 3" descr="C:\Users\g.matalone\Desktop\arancia\IMG_1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21" y="2132856"/>
            <a:ext cx="4379979" cy="32849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5122" name="Picture 2" descr="C:\Users\g.matalone\Desktop\arancia\IMG_1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78605">
            <a:off x="-1188640" y="2114854"/>
            <a:ext cx="4956043" cy="3717032"/>
          </a:xfrm>
          <a:prstGeom prst="rect">
            <a:avLst/>
          </a:prstGeom>
          <a:noFill/>
        </p:spPr>
      </p:pic>
      <p:pic>
        <p:nvPicPr>
          <p:cNvPr id="5123" name="Picture 3" descr="C:\Users\g.matalone\Desktop\arancia\IMG_12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129757">
            <a:off x="4499992" y="2060848"/>
            <a:ext cx="5019873" cy="37649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6146" name="Picture 2" descr="C:\Users\g.matalone\Desktop\arancia\IMG_1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17574">
            <a:off x="-1696422" y="2837570"/>
            <a:ext cx="5364088" cy="4023066"/>
          </a:xfrm>
          <a:prstGeom prst="rect">
            <a:avLst/>
          </a:prstGeom>
          <a:noFill/>
        </p:spPr>
      </p:pic>
      <p:pic>
        <p:nvPicPr>
          <p:cNvPr id="6147" name="Picture 3" descr="C:\Users\g.matalone\Desktop\arancia\IMG_12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345001">
            <a:off x="4339190" y="1939239"/>
            <a:ext cx="4827853" cy="36208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7170" name="Picture 2" descr="C:\Users\g.matalone\Desktop\arancia\IMG_12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4956315" cy="37172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294</TotalTime>
  <Words>96</Words>
  <Application>Microsoft Office PowerPoint</Application>
  <PresentationFormat>Presentazione su schermo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Loggia</vt:lpstr>
      <vt:lpstr>Diapositiva 1</vt:lpstr>
      <vt:lpstr>Scuola infanzia Aldo Moro</vt:lpstr>
      <vt:lpstr>Scuola infanzia Aldo Moro</vt:lpstr>
      <vt:lpstr>Scuola infanzia Aldo Moro</vt:lpstr>
      <vt:lpstr>Scuola infanzia Aldo Moro</vt:lpstr>
      <vt:lpstr>Scuola infanzia Aldo Moro</vt:lpstr>
      <vt:lpstr>Scuola infanzia Aldo Moro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Operatore COT</dc:creator>
  <cp:lastModifiedBy>g.matalone</cp:lastModifiedBy>
  <cp:revision>66</cp:revision>
  <dcterms:created xsi:type="dcterms:W3CDTF">2017-03-10T16:19:14Z</dcterms:created>
  <dcterms:modified xsi:type="dcterms:W3CDTF">2019-01-30T21:07:10Z</dcterms:modified>
</cp:coreProperties>
</file>