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29/11/2018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29/11/2018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29/11/2018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29/11/2018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29/11/2018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29/11/2018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29/11/2018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29/11/2018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29/11/2018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29/11/2018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29/11/2018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47A551E-C5F2-44C4-B75C-C63110F15345}" type="datetimeFigureOut">
              <a:rPr lang="it-IT" smtClean="0"/>
              <a:pPr/>
              <a:t>29/11/2018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3688" y="1412776"/>
            <a:ext cx="4896544" cy="1008112"/>
          </a:xfr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r>
              <a:rPr lang="it-IT" sz="10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     </a:t>
            </a:r>
          </a:p>
          <a:p>
            <a:pPr algn="ctr"/>
            <a:r>
              <a:rPr lang="it-IT" sz="10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Giornata </a:t>
            </a:r>
            <a:r>
              <a:rPr lang="it-IT" sz="10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N</a:t>
            </a:r>
            <a:r>
              <a:rPr lang="it-IT" sz="10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azionale per la sicurezza nelle scuole</a:t>
            </a:r>
            <a:endParaRPr lang="it-IT" sz="28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  <a:p>
            <a:pPr algn="ctr"/>
            <a:r>
              <a:rPr lang="it-IT" sz="7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endParaRPr lang="it-IT" sz="7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259632" y="260648"/>
            <a:ext cx="6781800" cy="5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Scuola infanzia Aldo Moro</a:t>
            </a:r>
            <a:endParaRPr lang="it-IT" sz="32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03212" y="764704"/>
            <a:ext cx="243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j-ea"/>
                <a:cs typeface="+mj-cs"/>
              </a:rPr>
              <a:t>Corigliano</a:t>
            </a:r>
            <a:r>
              <a:rPr lang="it-IT" sz="2400" b="1" dirty="0" smtClean="0">
                <a:solidFill>
                  <a:srgbClr val="FF6600"/>
                </a:solidFill>
                <a:latin typeface="Garamond" pitchFamily="18" charset="0"/>
              </a:rPr>
              <a:t> </a:t>
            </a:r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j-ea"/>
                <a:cs typeface="+mj-cs"/>
              </a:rPr>
              <a:t>Calabro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62570" y="26789226"/>
            <a:ext cx="9720000" cy="545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4932040" y="2996952"/>
            <a:ext cx="37444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abic Typesetting" pitchFamily="66" charset="-78"/>
              </a:rPr>
              <a:t>Anche i </a:t>
            </a:r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abic Typesetting" pitchFamily="66" charset="-78"/>
              </a:rPr>
              <a:t> </a:t>
            </a:r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abic Typesetting" pitchFamily="66" charset="-78"/>
              </a:rPr>
              <a:t>bambini </a:t>
            </a:r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abic Typesetting" pitchFamily="66" charset="-78"/>
              </a:rPr>
              <a:t>della scuola dell’infanzia “Aldo Moro” sono stati sensibilizzati in modi e </a:t>
            </a:r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abic Typesetting" pitchFamily="66" charset="-78"/>
              </a:rPr>
              <a:t>termini adeguati alla loro tenera età dalle insegnanti alle tematiche della prevenzione dei rischi all’interno dell’edificio scolastico e alle misure per fronteggiarle adottando i comportamenti più idonei.</a:t>
            </a:r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abic Typesetting" pitchFamily="66" charset="-78"/>
              </a:rPr>
              <a:t>    </a:t>
            </a:r>
            <a:endParaRPr lang="it-IT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  <a:cs typeface="Arabic Typesetting" pitchFamily="66" charset="-78"/>
            </a:endParaRPr>
          </a:p>
        </p:txBody>
      </p:sp>
      <p:pic>
        <p:nvPicPr>
          <p:cNvPr id="2" name="Picture 2" descr="C:\Users\g.matalone\Documents\gloria\giornata nazionale per la sicurezza\IMG_1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3178">
            <a:off x="23964" y="2934767"/>
            <a:ext cx="4956043" cy="3488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4516333"/>
      </p:ext>
    </p:extLst>
  </p:cSld>
  <p:clrMapOvr>
    <a:masterClrMapping/>
  </p:clrMapOvr>
  <p:transition spd="slow" advTm="2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-171400"/>
            <a:ext cx="6781800" cy="88012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g.matalone\Desktop\primavera\IMG_0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8492" y="13573196"/>
            <a:ext cx="23317200" cy="23317200"/>
          </a:xfrm>
          <a:prstGeom prst="rect">
            <a:avLst/>
          </a:prstGeom>
          <a:noFill/>
        </p:spPr>
      </p:pic>
      <p:pic>
        <p:nvPicPr>
          <p:cNvPr id="1027" name="Picture 3" descr="C:\Users\g.matalone\Desktop\IMG_0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72998" y="61793846"/>
            <a:ext cx="23317200" cy="23317200"/>
          </a:xfrm>
          <a:prstGeom prst="rect">
            <a:avLst/>
          </a:prstGeom>
          <a:noFill/>
        </p:spPr>
      </p:pic>
      <p:pic>
        <p:nvPicPr>
          <p:cNvPr id="4" name="Picture 2" descr="C:\Users\g.matalone\Documents\gloria\giornata nazionale per la sicurezza\IMG_114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0586428">
            <a:off x="0" y="1196752"/>
            <a:ext cx="4911692" cy="3683769"/>
          </a:xfrm>
          <a:prstGeom prst="rect">
            <a:avLst/>
          </a:prstGeom>
          <a:noFill/>
        </p:spPr>
      </p:pic>
      <p:pic>
        <p:nvPicPr>
          <p:cNvPr id="2051" name="Picture 3" descr="C:\Users\g.matalone\Documents\gloria\giornata nazionale per la sicurezza\IMG_11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51213">
            <a:off x="5249226" y="861401"/>
            <a:ext cx="4572000" cy="3429000"/>
          </a:xfrm>
          <a:prstGeom prst="rect">
            <a:avLst/>
          </a:prstGeom>
          <a:noFill/>
        </p:spPr>
      </p:pic>
      <p:pic>
        <p:nvPicPr>
          <p:cNvPr id="2052" name="Picture 4" descr="C:\Users\g.matalone\Documents\gloria\giornata nazionale per la sicurezza\IMG_11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005064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694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7000">
        <p:fad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1538" y="0"/>
            <a:ext cx="6781800" cy="9430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/>
          </a:p>
        </p:txBody>
      </p:sp>
      <p:pic>
        <p:nvPicPr>
          <p:cNvPr id="1026" name="Picture 2" descr="C:\Users\g.matalone\Desktop\IMG_0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81834" y="3500438"/>
            <a:ext cx="23317200" cy="23317200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467544" y="1412776"/>
            <a:ext cx="24288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I bambini 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sono stati impegnati nella coloritura di schede preposte e  nella realizzazione di un cartellone.</a:t>
            </a:r>
            <a:endParaRPr lang="it-IT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g.matalone\Documents\gloria\giornata nazionale per la sicurezza\IMG_11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645024"/>
            <a:ext cx="3734958" cy="2801218"/>
          </a:xfrm>
          <a:prstGeom prst="rect">
            <a:avLst/>
          </a:prstGeom>
          <a:noFill/>
        </p:spPr>
      </p:pic>
      <p:pic>
        <p:nvPicPr>
          <p:cNvPr id="3075" name="Picture 3" descr="C:\Users\g.matalone\Documents\gloria\giornata nazionale per la sicurezza\IMG_1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348880"/>
            <a:ext cx="3419872" cy="2564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946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 advTm="7000">
        <p:wipe/>
      </p:transition>
    </mc:Choice>
    <mc:Fallback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/>
          </a:p>
        </p:txBody>
      </p:sp>
      <p:pic>
        <p:nvPicPr>
          <p:cNvPr id="3" name="Picture 2" descr="C:\Users\g.matalone\Documents\gloria\giornata nazionale per la sicurezza\IMG_1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7503">
            <a:off x="0" y="1916832"/>
            <a:ext cx="4572000" cy="3429000"/>
          </a:xfrm>
          <a:prstGeom prst="rect">
            <a:avLst/>
          </a:prstGeom>
          <a:noFill/>
        </p:spPr>
      </p:pic>
      <p:pic>
        <p:nvPicPr>
          <p:cNvPr id="4099" name="Picture 3" descr="C:\Users\g.matalone\Documents\gloria\giornata nazionale per la sicurezza\IMG_11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978221">
            <a:off x="4941724" y="1673304"/>
            <a:ext cx="3967030" cy="2975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/>
          </a:p>
        </p:txBody>
      </p:sp>
      <p:pic>
        <p:nvPicPr>
          <p:cNvPr id="5122" name="Picture 2" descr="C:\Users\g.matalone\Documents\gloria\giornata nazionale per la sicurezza\IMG_1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57597">
            <a:off x="-417564" y="2007066"/>
            <a:ext cx="4379978" cy="3284984"/>
          </a:xfrm>
          <a:prstGeom prst="rect">
            <a:avLst/>
          </a:prstGeom>
          <a:noFill/>
        </p:spPr>
      </p:pic>
      <p:pic>
        <p:nvPicPr>
          <p:cNvPr id="5123" name="Picture 3" descr="C:\Users\g.matalone\Documents\gloria\giornata nazionale per la sicurezza\IMG_11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586824">
            <a:off x="4644008" y="2348880"/>
            <a:ext cx="3734958" cy="2801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/>
          </a:p>
        </p:txBody>
      </p:sp>
      <p:pic>
        <p:nvPicPr>
          <p:cNvPr id="6146" name="Picture 2" descr="C:\Users\g.matalone\Documents\gloria\giornata nazionale per la sicurezza\IMG_1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69418">
            <a:off x="-540568" y="2204864"/>
            <a:ext cx="4572000" cy="3429000"/>
          </a:xfrm>
          <a:prstGeom prst="rect">
            <a:avLst/>
          </a:prstGeom>
          <a:noFill/>
        </p:spPr>
      </p:pic>
      <p:pic>
        <p:nvPicPr>
          <p:cNvPr id="6147" name="Picture 3" descr="C:\Users\g.matalone\Documents\gloria\giornata nazionale per la sicurezza\IMG_11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903492">
            <a:off x="4427984" y="1988840"/>
            <a:ext cx="4431639" cy="3323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/>
          </a:p>
        </p:txBody>
      </p:sp>
      <p:pic>
        <p:nvPicPr>
          <p:cNvPr id="7170" name="Picture 2" descr="C:\Users\g.matalone\Documents\gloria\giornata nazionale per la sicurezza\IMG_1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263174" cy="3947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283</TotalTime>
  <Words>101</Words>
  <Application>Microsoft Office PowerPoint</Application>
  <PresentationFormat>Presentazione su schermo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Astro</vt:lpstr>
      <vt:lpstr>Diapositiva 1</vt:lpstr>
      <vt:lpstr>Scuola infanzia Aldo Moro</vt:lpstr>
      <vt:lpstr>Scuola infanzia Aldo Moro</vt:lpstr>
      <vt:lpstr>Scuola infanzia Aldo Moro</vt:lpstr>
      <vt:lpstr>Scuola infanzia Aldo Moro</vt:lpstr>
      <vt:lpstr>Scuola infanzia Aldo Moro</vt:lpstr>
      <vt:lpstr>Scuola infanzia Aldo Moro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</dc:title>
  <dc:creator>Operatore COT</dc:creator>
  <cp:lastModifiedBy>g.matalone</cp:lastModifiedBy>
  <cp:revision>57</cp:revision>
  <dcterms:created xsi:type="dcterms:W3CDTF">2017-03-10T16:19:14Z</dcterms:created>
  <dcterms:modified xsi:type="dcterms:W3CDTF">2018-11-29T19:03:13Z</dcterms:modified>
</cp:coreProperties>
</file>