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7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7A551E-C5F2-44C4-B75C-C63110F15345}" type="datetimeFigureOut">
              <a:rPr lang="it-IT" smtClean="0"/>
              <a:pPr/>
              <a:t>25/11/2018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9E70C2-6C1C-4635-B7F0-7B2694F7D8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3688" y="1412776"/>
            <a:ext cx="4896544" cy="1008112"/>
          </a:xfr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     </a:t>
            </a:r>
          </a:p>
          <a:p>
            <a:pPr algn="ctr"/>
            <a:r>
              <a:rPr lang="it-IT" sz="10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Giornata mondiale dei diritti dell’infanzia</a:t>
            </a:r>
            <a:endParaRPr lang="it-IT" sz="28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  <a:p>
            <a:pPr algn="ctr"/>
            <a:r>
              <a:rPr lang="it-IT" sz="7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endParaRPr lang="it-IT" sz="7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259632" y="260648"/>
            <a:ext cx="6781800" cy="52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Scuola infanzia Aldo Moro</a:t>
            </a:r>
            <a:endParaRPr lang="it-IT" sz="32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3212" y="764704"/>
            <a:ext cx="243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Corigliano</a:t>
            </a:r>
            <a:r>
              <a:rPr lang="it-IT" sz="2400" b="1" dirty="0" smtClean="0">
                <a:solidFill>
                  <a:srgbClr val="FF6600"/>
                </a:solidFill>
                <a:latin typeface="Garamond" pitchFamily="18" charset="0"/>
              </a:rPr>
              <a:t> 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Calabro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2570" y="26789226"/>
            <a:ext cx="9720000" cy="54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4932040" y="3212976"/>
            <a:ext cx="3744416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I bambini delle quattro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Sezioni  della scuola dell’infanzia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del Plesso Aldo Moro in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occasione della “giornata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Mondiale dei diritti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dell’infanzia”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Sono stati  coinvolti in varie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attività </a:t>
            </a:r>
            <a:r>
              <a:rPr lang="it-IT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laboratoriali</a:t>
            </a:r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abic Typesetting" pitchFamily="66" charset="-78"/>
              </a:rPr>
              <a:t>     </a:t>
            </a:r>
          </a:p>
        </p:txBody>
      </p:sp>
      <p:pic>
        <p:nvPicPr>
          <p:cNvPr id="4" name="Picture 2" descr="C:\Users\g.matalone\Documents\gloria\giornata mondiale dei diritti\IMG_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410445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94516333"/>
      </p:ext>
    </p:extLst>
  </p:cSld>
  <p:clrMapOvr>
    <a:masterClrMapping/>
  </p:clrMapOvr>
  <p:transition spd="slow" advTm="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-27384"/>
            <a:ext cx="6781800" cy="88012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.matalone\Desktop\primavera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492" y="13573196"/>
            <a:ext cx="23317200" cy="23317200"/>
          </a:xfrm>
          <a:prstGeom prst="rect">
            <a:avLst/>
          </a:prstGeom>
          <a:noFill/>
        </p:spPr>
      </p:pic>
      <p:pic>
        <p:nvPicPr>
          <p:cNvPr id="1027" name="Picture 3" descr="C:\Users\g.matalone\Desktop\IMG_0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72998" y="61793846"/>
            <a:ext cx="23317200" cy="23317200"/>
          </a:xfrm>
          <a:prstGeom prst="rect">
            <a:avLst/>
          </a:prstGeom>
          <a:noFill/>
        </p:spPr>
      </p:pic>
      <p:pic>
        <p:nvPicPr>
          <p:cNvPr id="9" name="Picture 3" descr="C:\Users\g.matalone\Documents\gloria\giornata mondiale dei diritti\IMG_101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528753" cy="3151660"/>
          </a:xfrm>
          <a:prstGeom prst="rect">
            <a:avLst/>
          </a:prstGeom>
          <a:noFill/>
        </p:spPr>
      </p:pic>
      <p:pic>
        <p:nvPicPr>
          <p:cNvPr id="1026" name="Picture 2" descr="C:\Users\g.matalone\Documents\gloria\giornata mondiale dei diritti\IMG_1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3419872" cy="3140968"/>
          </a:xfrm>
          <a:prstGeom prst="rect">
            <a:avLst/>
          </a:prstGeom>
          <a:noFill/>
        </p:spPr>
      </p:pic>
      <p:pic>
        <p:nvPicPr>
          <p:cNvPr id="3" name="Picture 2" descr="C:\Users\g.matalone\Documents\gloria\giornata mondiale dei diritti\IMG_73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32557">
            <a:off x="3097036" y="3933703"/>
            <a:ext cx="3163665" cy="3509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6940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7000">
        <p:fad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1538" y="0"/>
            <a:ext cx="6781800" cy="9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1026" name="Picture 2" descr="C:\Users\g.matalone\Desktop\IMG_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1834" y="3500438"/>
            <a:ext cx="23317200" cy="23317200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467544" y="1412776"/>
            <a:ext cx="2428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I bambini di cinque anni insieme alle classi 1^della scuola primaria hanno condiviso come momento di riflessione canti e poesie per diffondere a scuola la cultura dell’uguaglianza dei bambini.</a:t>
            </a:r>
          </a:p>
        </p:txBody>
      </p:sp>
      <p:pic>
        <p:nvPicPr>
          <p:cNvPr id="2050" name="Picture 2" descr="C:\Users\g.matalone\Documents\gloria\giornata mondiale dei diritti\IMG_11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36290">
            <a:off x="3995936" y="980728"/>
            <a:ext cx="3830968" cy="2873226"/>
          </a:xfrm>
          <a:prstGeom prst="rect">
            <a:avLst/>
          </a:prstGeom>
          <a:noFill/>
        </p:spPr>
      </p:pic>
      <p:pic>
        <p:nvPicPr>
          <p:cNvPr id="2051" name="Picture 3" descr="C:\Users\g.matalone\Documents\gloria\giornata mondiale dei diritti\IMG_1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3803915" cy="2852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946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4098" name="Picture 2" descr="C:\Users\g.matalone\Documents\gloria\giornata mondiale dei diritti\IMG_1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33064">
            <a:off x="4860032" y="1916832"/>
            <a:ext cx="3967030" cy="2975272"/>
          </a:xfrm>
          <a:prstGeom prst="rect">
            <a:avLst/>
          </a:prstGeom>
          <a:noFill/>
        </p:spPr>
      </p:pic>
      <p:pic>
        <p:nvPicPr>
          <p:cNvPr id="3074" name="Picture 2" descr="C:\Users\g.matalone\Documents\gloria\giornata mondiale dei diritti\IMG_1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9972">
            <a:off x="395536" y="1844824"/>
            <a:ext cx="4139952" cy="310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3" name="Picture 2" descr="C:\Users\g.matalone\Documents\gloria\giornata mondiale dei diritti\IMG_1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89783">
            <a:off x="4788024" y="2060848"/>
            <a:ext cx="4032448" cy="3755777"/>
          </a:xfrm>
          <a:prstGeom prst="rect">
            <a:avLst/>
          </a:prstGeom>
          <a:noFill/>
        </p:spPr>
      </p:pic>
      <p:pic>
        <p:nvPicPr>
          <p:cNvPr id="4098" name="Picture 2" descr="C:\Users\g.matalone\Documents\gloria\giornata mondiale dei diritti\IMG_1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2847">
            <a:off x="539552" y="1556792"/>
            <a:ext cx="395105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7170" name="Picture 2" descr="C:\Users\g.matalone\Documents\gloria\giornata mondiale dei diritti\IMG_1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375654">
            <a:off x="4421454" y="2670012"/>
            <a:ext cx="4394525" cy="2672506"/>
          </a:xfrm>
          <a:prstGeom prst="rect">
            <a:avLst/>
          </a:prstGeom>
          <a:noFill/>
        </p:spPr>
      </p:pic>
      <p:pic>
        <p:nvPicPr>
          <p:cNvPr id="5122" name="Picture 2" descr="C:\Users\g.matalone\Documents\gloria\giornata mondiale dei diritti\IMG_1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0990">
            <a:off x="0" y="1916832"/>
            <a:ext cx="4115949" cy="308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Aldo Moro</a:t>
            </a:r>
            <a:endParaRPr lang="it-IT" dirty="0"/>
          </a:p>
        </p:txBody>
      </p:sp>
      <p:pic>
        <p:nvPicPr>
          <p:cNvPr id="6146" name="Picture 2" descr="C:\Users\g.matalone\Documents\gloria\giornata mondiale dei diritti\IMG_1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267</TotalTime>
  <Words>97</Words>
  <Application>Microsoft Office PowerPoint</Application>
  <PresentationFormat>Presentazione su schermo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Astro</vt:lpstr>
      <vt:lpstr>Diapositiva 1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  <vt:lpstr>Scuola infanzia Aldo Moro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</dc:title>
  <dc:creator>Operatore COT</dc:creator>
  <cp:lastModifiedBy>g.matalone</cp:lastModifiedBy>
  <cp:revision>54</cp:revision>
  <dcterms:created xsi:type="dcterms:W3CDTF">2017-03-10T16:19:14Z</dcterms:created>
  <dcterms:modified xsi:type="dcterms:W3CDTF">2018-11-25T16:50:05Z</dcterms:modified>
</cp:coreProperties>
</file>