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8" r:id="rId2"/>
    <p:sldId id="259" r:id="rId3"/>
    <p:sldId id="262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8B092-D84B-4A03-B86E-F384B673A31E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8728A-01DB-40AB-A8E8-9E0190DA31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68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728A-01DB-40AB-A8E8-9E0190DA312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24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D5CF-4F4B-49C9-AEB3-D9AA8D397DD8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6AD68B-739E-447D-895B-7C6B0D53D4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D5CF-4F4B-49C9-AEB3-D9AA8D397DD8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D68B-739E-447D-895B-7C6B0D53D4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D5CF-4F4B-49C9-AEB3-D9AA8D397DD8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D68B-739E-447D-895B-7C6B0D53D4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D5CF-4F4B-49C9-AEB3-D9AA8D397DD8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6AD68B-739E-447D-895B-7C6B0D53D4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D5CF-4F4B-49C9-AEB3-D9AA8D397DD8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D68B-739E-447D-895B-7C6B0D53D45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D5CF-4F4B-49C9-AEB3-D9AA8D397DD8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D68B-739E-447D-895B-7C6B0D53D4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D5CF-4F4B-49C9-AEB3-D9AA8D397DD8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6AD68B-739E-447D-895B-7C6B0D53D45B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D5CF-4F4B-49C9-AEB3-D9AA8D397DD8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D68B-739E-447D-895B-7C6B0D53D4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D5CF-4F4B-49C9-AEB3-D9AA8D397DD8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D68B-739E-447D-895B-7C6B0D53D4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D5CF-4F4B-49C9-AEB3-D9AA8D397DD8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D68B-739E-447D-895B-7C6B0D53D4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D5CF-4F4B-49C9-AEB3-D9AA8D397DD8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D68B-739E-447D-895B-7C6B0D53D45B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C4D5CF-4F4B-49C9-AEB3-D9AA8D397DD8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6AD68B-739E-447D-895B-7C6B0D53D45B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3000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it-IT" sz="4400" cap="none" dirty="0">
                <a:solidFill>
                  <a:srgbClr val="444D26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it-IT" sz="4400" cap="none" dirty="0">
                <a:solidFill>
                  <a:srgbClr val="444D26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it-IT" sz="4400" cap="none" dirty="0" smtClean="0">
                <a:solidFill>
                  <a:srgbClr val="444D26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it-IT" sz="4400" cap="none" dirty="0" smtClean="0">
                <a:solidFill>
                  <a:srgbClr val="444D26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it-IT" sz="4400" cap="none" dirty="0" smtClean="0">
                <a:solidFill>
                  <a:srgbClr val="444D26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it-IT" sz="4400" cap="none" dirty="0" smtClean="0">
                <a:solidFill>
                  <a:srgbClr val="444D26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it-IT" sz="4400" cap="none" dirty="0" smtClean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SCUOLA DELL’INFANZIA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it-IT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it-IT" sz="4400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it-IT" sz="4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« MADONNA DELLA CATENA»</a:t>
            </a:r>
          </a:p>
          <a:p>
            <a:pPr marL="0" indent="0" algn="ctr">
              <a:buNone/>
            </a:pPr>
            <a:endParaRPr lang="it-IT" sz="4400" dirty="0" smtClean="0"/>
          </a:p>
          <a:p>
            <a:pPr marL="0" indent="0" algn="ctr">
              <a:buNone/>
            </a:pPr>
            <a:r>
              <a:rPr lang="it-IT" sz="4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FESTA DELL’AUTUNNO</a:t>
            </a:r>
          </a:p>
          <a:p>
            <a:pPr marL="0" indent="0" algn="ctr">
              <a:buNone/>
            </a:pPr>
            <a:r>
              <a:rPr lang="it-IT" sz="4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A.S. 2018/2019</a:t>
            </a:r>
          </a:p>
          <a:p>
            <a:pPr marL="0" indent="0">
              <a:buNone/>
            </a:pPr>
            <a:endParaRPr lang="it-IT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5484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6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L’AUTUNNO </a:t>
            </a:r>
          </a:p>
          <a:p>
            <a:pPr marL="0" indent="0" algn="ctr">
              <a:buNone/>
            </a:pPr>
            <a:r>
              <a:rPr lang="it-IT" sz="6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CI REGALA </a:t>
            </a:r>
          </a:p>
          <a:p>
            <a:pPr marL="0" indent="0" algn="ctr">
              <a:buNone/>
            </a:pPr>
            <a:r>
              <a:rPr lang="it-IT" sz="6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MILLE COLORI…</a:t>
            </a:r>
          </a:p>
          <a:p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495626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4"/>
            <a:ext cx="5184576" cy="5675461"/>
          </a:xfrm>
        </p:spPr>
      </p:pic>
    </p:spTree>
    <p:extLst>
      <p:ext uri="{BB962C8B-B14F-4D97-AF65-F5344CB8AC3E}">
        <p14:creationId xmlns:p14="http://schemas.microsoft.com/office/powerpoint/2010/main" val="52462940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404664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ngsanaUPC" panose="02020603050405020304" pitchFamily="18" charset="-34"/>
              </a:rPr>
              <a:t>IL PERCORSO DIDATTICO SULL’AUTUNNO E’ STATO FINALIZZATO A FAVORIRE LA CAPACITA’ DEI BAMBINI DI OSSERVARE I MUTAMENTI STAGIONALI ATTRAVERSO ATTIVITA’ RICREATIVE.</a:t>
            </a:r>
          </a:p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ngsanaUPC" panose="02020603050405020304" pitchFamily="18" charset="-34"/>
              </a:rPr>
              <a:t>AL TERMINE DEL PERCORSO, E’ STATO PROPOSTO UN COMPITO DI REALTA’ FESTOSO PER VERIFICARE LE COMPETENZE ACQUISITE.</a:t>
            </a:r>
          </a:p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ngsanaUPC" panose="02020603050405020304" pitchFamily="18" charset="-34"/>
              </a:rPr>
              <a:t>LA SCOPERTA DEI COLORI E DEI SAPORI AUTUNNALI HA RESO CURIOSI E FELICI TUTTI I BAMBINI DELLA NOSTRA REALTA’ SCOLASTICA</a:t>
            </a:r>
          </a:p>
        </p:txBody>
      </p:sp>
    </p:spTree>
    <p:extLst>
      <p:ext uri="{BB962C8B-B14F-4D97-AF65-F5344CB8AC3E}">
        <p14:creationId xmlns:p14="http://schemas.microsoft.com/office/powerpoint/2010/main" val="24364084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0648"/>
            <a:ext cx="6858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9761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39053"/>
      </p:ext>
    </p:extLst>
  </p:cSld>
  <p:clrMapOvr>
    <a:masterClrMapping/>
  </p:clrMapOvr>
  <p:transition spd="med" advClick="0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58896"/>
      </p:ext>
    </p:extLst>
  </p:cSld>
  <p:clrMapOvr>
    <a:masterClrMapping/>
  </p:clrMapOvr>
  <p:transition spd="med" advClick="0" advTm="3000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84</Words>
  <Application>Microsoft Office PowerPoint</Application>
  <PresentationFormat>Presentazione su schermo (4:3)</PresentationFormat>
  <Paragraphs>13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AngsanaUPC</vt:lpstr>
      <vt:lpstr>Arial Black</vt:lpstr>
      <vt:lpstr>Calibri</vt:lpstr>
      <vt:lpstr>Comic Sans MS</vt:lpstr>
      <vt:lpstr>Franklin Gothic Book</vt:lpstr>
      <vt:lpstr>Franklin Gothic Medium</vt:lpstr>
      <vt:lpstr>Wingdings 2</vt:lpstr>
      <vt:lpstr>Terra</vt:lpstr>
      <vt:lpstr>   SCUOLA DELL’INFANZIA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DELL’INFANZIA «MADONNA DELLA CATENA»    FESTA DELL’AUTUNNO A. S. 2018/2019          L’AUTUNNO   CI REGALA   MILLE COLORI</dc:title>
  <dc:creator>Samsung</dc:creator>
  <cp:lastModifiedBy>Utente Windows</cp:lastModifiedBy>
  <cp:revision>13</cp:revision>
  <dcterms:created xsi:type="dcterms:W3CDTF">2018-11-16T08:07:00Z</dcterms:created>
  <dcterms:modified xsi:type="dcterms:W3CDTF">2018-11-17T07:41:15Z</dcterms:modified>
</cp:coreProperties>
</file>