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5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8AAC-8B55-45FA-A5B0-9B7953D14EFD}" type="datetimeFigureOut">
              <a:rPr lang="it-IT" smtClean="0"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D957-A8B1-4A34-B389-79188C1444E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428605"/>
            <a:ext cx="892971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SCUOLE DELL’INFANZIA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ACQUEDOTTO 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SAN FRANCESCO</a:t>
            </a:r>
          </a:p>
          <a:p>
            <a:pPr algn="ctr"/>
            <a:endParaRPr lang="it-IT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“FESTA D’ AUTUNNO”</a:t>
            </a:r>
          </a:p>
          <a:p>
            <a:pPr algn="ctr"/>
            <a:r>
              <a:rPr lang="it-IT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A.S.2018/19</a:t>
            </a:r>
            <a:endParaRPr lang="it-IT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7286676" cy="473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Users\Admin\Desktop\foto Festa dell'Autunno; plesso S. Francesco\ant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7286676" cy="46148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Users\Admin\Desktop\Nuova cartella (2)\IMG_20181031_111453.jpg"/>
          <p:cNvPicPr>
            <a:picLocks noChangeAspect="1" noChangeArrowheads="1"/>
          </p:cNvPicPr>
          <p:nvPr/>
        </p:nvPicPr>
        <p:blipFill>
          <a:blip r:embed="rId3" cstate="print"/>
          <a:srcRect l="-223" r="66071" b="42410"/>
          <a:stretch>
            <a:fillRect/>
          </a:stretch>
        </p:blipFill>
        <p:spPr bwMode="auto">
          <a:xfrm>
            <a:off x="2357422" y="500042"/>
            <a:ext cx="4572032" cy="578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Admin\Desktop\Nuova cartella (2)\IMG_20181031_10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928670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C:\Users\Admin\Desktop\Nuova cartella (2)\IMG_20181031_103650.jpg"/>
          <p:cNvPicPr>
            <a:picLocks noChangeAspect="1" noChangeArrowheads="1"/>
          </p:cNvPicPr>
          <p:nvPr/>
        </p:nvPicPr>
        <p:blipFill>
          <a:blip r:embed="rId3" cstate="print"/>
          <a:srcRect b="27367"/>
          <a:stretch>
            <a:fillRect/>
          </a:stretch>
        </p:blipFill>
        <p:spPr bwMode="auto">
          <a:xfrm>
            <a:off x="857224" y="785794"/>
            <a:ext cx="7405633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C:\Users\Admin\Desktop\Nuova cartella (2)\IMG_20181031_104319.jpg"/>
          <p:cNvPicPr>
            <a:picLocks noChangeAspect="1" noChangeArrowheads="1"/>
          </p:cNvPicPr>
          <p:nvPr/>
        </p:nvPicPr>
        <p:blipFill>
          <a:blip r:embed="rId3" cstate="print"/>
          <a:srcRect l="14424" t="12821"/>
          <a:stretch>
            <a:fillRect/>
          </a:stretch>
        </p:blipFill>
        <p:spPr bwMode="auto">
          <a:xfrm>
            <a:off x="1571604" y="1142984"/>
            <a:ext cx="6357705" cy="48575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C:\Users\Admin\Desktop\Nuova cartella (2)\IMG_20181031_10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7500958" cy="56257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8" name="Picture 2" descr="C:\Users\Admin\Desktop\foto Festa dell'Autunno; plesso S. Francesco\fil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6972272" cy="46218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sfondi autun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17389" r="6522"/>
          <a:stretch>
            <a:fillRect/>
          </a:stretch>
        </p:blipFill>
        <p:spPr bwMode="auto">
          <a:xfrm>
            <a:off x="928662" y="1214422"/>
            <a:ext cx="732913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pull dir="rd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</Words>
  <Application>Microsoft Office PowerPoint</Application>
  <PresentationFormat>Presentazione su schermo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Windows</dc:creator>
  <cp:lastModifiedBy>Utente Windows</cp:lastModifiedBy>
  <cp:revision>4</cp:revision>
  <dcterms:created xsi:type="dcterms:W3CDTF">2018-11-12T16:44:34Z</dcterms:created>
  <dcterms:modified xsi:type="dcterms:W3CDTF">2018-11-13T08:43:02Z</dcterms:modified>
</cp:coreProperties>
</file>