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444" autoAdjust="0"/>
  </p:normalViewPr>
  <p:slideViewPr>
    <p:cSldViewPr>
      <p:cViewPr varScale="1">
        <p:scale>
          <a:sx n="63" d="100"/>
          <a:sy n="63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738A-808E-4CA6-B627-8C8C0158295D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02E1-36E3-4CE0-B8FF-EBD5D911358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02E1-36E3-4CE0-B8FF-EBD5D911358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7A551E-C5F2-44C4-B75C-C63110F15345}" type="datetimeFigureOut">
              <a:rPr lang="it-IT" smtClean="0"/>
              <a:pPr/>
              <a:t>04/11/2018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7704" y="620688"/>
            <a:ext cx="4658860" cy="45719"/>
          </a:xfr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</a:t>
            </a:r>
          </a:p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</a:t>
            </a:r>
            <a:endParaRPr lang="it-IT" sz="2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  <a:p>
            <a:pPr algn="ctr"/>
            <a:r>
              <a:rPr lang="it-IT" sz="7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it-IT" sz="7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9632" y="404664"/>
            <a:ext cx="6781800" cy="7920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548680"/>
            <a:ext cx="778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</a:p>
          <a:p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Corigliano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Calabro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570" y="26789226"/>
            <a:ext cx="9720000" cy="54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395536" y="1484784"/>
            <a:ext cx="4104456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Lunedì 26 ottobre 2018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Nel salone della scuola dell’infanzia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Del Plesso Aldo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Moro si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è tenuta la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Festa “colori e sapori d’autunno”.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u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n’occasione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di “condivisione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Gioiosa”  dettata dalla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semplicità,</a:t>
            </a: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bertus MT Lt" pitchFamily="18" charset="0"/>
              <a:cs typeface="Arial" pitchFamily="34" charset="0"/>
            </a:endParaRP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o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rganizzata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con cura,</a:t>
            </a:r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profesionalità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e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tanto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amore,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da docenti e bambini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d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i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tutte le Sezioni del plesso. Tra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c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esti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colmi di deliziosi frutti,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b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uonissimi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dolci preparati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r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igorosamente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con ingredienti di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s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tagione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canti, balli, filastrocche e 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p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oesie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abbiamo salutato</a:t>
            </a:r>
          </a:p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bertus MT Lt" pitchFamily="18" charset="0"/>
                <a:cs typeface="Arial" pitchFamily="34" charset="0"/>
              </a:rPr>
              <a:t>festosamente l’autunno.   </a:t>
            </a:r>
          </a:p>
        </p:txBody>
      </p:sp>
      <p:pic>
        <p:nvPicPr>
          <p:cNvPr id="4" name="Picture 2" descr="C:\Users\g.matalone\Desktop\foto autunno\IMG_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8840">
            <a:off x="5148064" y="2204864"/>
            <a:ext cx="5310737" cy="3983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5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6781800" cy="105273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.matalone\Desktop\primavera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492" y="13573196"/>
            <a:ext cx="23317200" cy="23317200"/>
          </a:xfrm>
          <a:prstGeom prst="rect">
            <a:avLst/>
          </a:prstGeom>
          <a:noFill/>
        </p:spPr>
      </p:pic>
      <p:pic>
        <p:nvPicPr>
          <p:cNvPr id="1027" name="Picture 3" descr="C:\Users\g.matalone\Desktop\IMG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2998" y="61793846"/>
            <a:ext cx="23317200" cy="23317200"/>
          </a:xfrm>
          <a:prstGeom prst="rect">
            <a:avLst/>
          </a:prstGeom>
          <a:noFill/>
        </p:spPr>
      </p:pic>
      <p:pic>
        <p:nvPicPr>
          <p:cNvPr id="3" name="Picture 2" descr="C:\Users\g.matalone\Desktop\foto autunno\IMG_09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5583767" cy="418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694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6781800" cy="8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.matalone\Desktop\primavera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492" y="13573196"/>
            <a:ext cx="23317200" cy="23317200"/>
          </a:xfrm>
          <a:prstGeom prst="rect">
            <a:avLst/>
          </a:prstGeom>
          <a:noFill/>
        </p:spPr>
      </p:pic>
      <p:pic>
        <p:nvPicPr>
          <p:cNvPr id="1027" name="Picture 3" descr="C:\Users\g.matalone\Desktop\IMG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2998" y="61793846"/>
            <a:ext cx="23317200" cy="23317200"/>
          </a:xfrm>
          <a:prstGeom prst="rect">
            <a:avLst/>
          </a:prstGeom>
          <a:noFill/>
        </p:spPr>
      </p:pic>
      <p:pic>
        <p:nvPicPr>
          <p:cNvPr id="3074" name="Picture 2" descr="C:\Users\g.matalone\Desktop\foto autunno\IMG_09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5583767" cy="418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694015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1026" name="Picture 2" descr="C:\Users\g.matalone\Desktop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1834" y="3500438"/>
            <a:ext cx="23317200" cy="23317200"/>
          </a:xfrm>
          <a:prstGeom prst="rect">
            <a:avLst/>
          </a:prstGeom>
          <a:noFill/>
        </p:spPr>
      </p:pic>
      <p:pic>
        <p:nvPicPr>
          <p:cNvPr id="4098" name="Picture 2" descr="C:\Users\g.matalone\Desktop\foto autunno\IMG_09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976937" cy="4482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946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5122" name="Picture 2" descr="C:\Users\g.matalone\Desktop\foto autunno\IMG_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1323528"/>
            <a:ext cx="8111872" cy="2664296"/>
          </a:xfrm>
        </p:spPr>
        <p:txBody>
          <a:bodyPr/>
          <a:lstStyle/>
          <a:p>
            <a:r>
              <a:rPr lang="it-IT" dirty="0" smtClean="0"/>
              <a:t>Scuola infanzia </a:t>
            </a:r>
            <a:r>
              <a:rPr lang="it-IT" dirty="0" err="1" smtClean="0"/>
              <a:t>aldo</a:t>
            </a:r>
            <a:r>
              <a:rPr lang="it-IT" dirty="0" smtClean="0"/>
              <a:t> moro</a:t>
            </a:r>
            <a:endParaRPr lang="it-IT" dirty="0"/>
          </a:p>
        </p:txBody>
      </p:sp>
      <p:pic>
        <p:nvPicPr>
          <p:cNvPr id="1026" name="Picture 2" descr="C:\Users\g.matalone\Desktop\foto autunno\IMG_09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551206" cy="416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/>
          <a:lstStyle/>
          <a:p>
            <a:r>
              <a:rPr lang="it-IT" dirty="0" smtClean="0"/>
              <a:t>Scuola infanzia </a:t>
            </a:r>
            <a:r>
              <a:rPr lang="it-IT" dirty="0" err="1" smtClean="0"/>
              <a:t>aldo</a:t>
            </a:r>
            <a:r>
              <a:rPr lang="it-IT" dirty="0" smtClean="0"/>
              <a:t> moro</a:t>
            </a:r>
            <a:endParaRPr lang="it-IT" dirty="0"/>
          </a:p>
        </p:txBody>
      </p:sp>
      <p:pic>
        <p:nvPicPr>
          <p:cNvPr id="2050" name="Picture 2" descr="C:\Users\g.matalone\Desktop\foto autunno\IMG_0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92796"/>
            <a:ext cx="5119158" cy="383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5040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Scuola infanzia </a:t>
            </a:r>
            <a:r>
              <a:rPr lang="it-IT" dirty="0" err="1" smtClean="0"/>
              <a:t>aldo</a:t>
            </a:r>
            <a:r>
              <a:rPr lang="it-IT" dirty="0" smtClean="0"/>
              <a:t> moro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0336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3075" name="Picture 3" descr="C:\Users\g.matalone\Desktop\foto autunno\IMG_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631173" cy="40018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243</TotalTime>
  <Words>117</Words>
  <Application>Microsoft Office PowerPoint</Application>
  <PresentationFormat>Presentazione su schermo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Astro</vt:lpstr>
      <vt:lpstr>Diapositiva 1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Operatore COT</dc:creator>
  <cp:lastModifiedBy>g.matalone</cp:lastModifiedBy>
  <cp:revision>51</cp:revision>
  <dcterms:created xsi:type="dcterms:W3CDTF">2017-03-10T16:19:14Z</dcterms:created>
  <dcterms:modified xsi:type="dcterms:W3CDTF">2018-11-04T16:54:07Z</dcterms:modified>
</cp:coreProperties>
</file>