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67" r:id="rId14"/>
    <p:sldId id="268" r:id="rId15"/>
    <p:sldId id="269" r:id="rId16"/>
    <p:sldId id="270" r:id="rId17"/>
    <p:sldId id="272" r:id="rId18"/>
    <p:sldId id="271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-2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4016CA-E566-44D7-9CD1-502004C4E0EC}" type="doc">
      <dgm:prSet loTypeId="urn:microsoft.com/office/officeart/2005/8/layout/default#1" loCatId="list" qsTypeId="urn:microsoft.com/office/officeart/2005/8/quickstyle/3d5" qsCatId="3D" csTypeId="urn:microsoft.com/office/officeart/2005/8/colors/accent2_3" csCatId="accent2" phldr="1"/>
      <dgm:spPr/>
      <dgm:t>
        <a:bodyPr/>
        <a:lstStyle/>
        <a:p>
          <a:endParaRPr lang="it-IT"/>
        </a:p>
      </dgm:t>
    </dgm:pt>
    <dgm:pt modelId="{9583D0B1-CAFF-46C1-809E-BDDEC184EB0F}">
      <dgm:prSet phldrT="[Testo]"/>
      <dgm:spPr/>
      <dgm:t>
        <a:bodyPr/>
        <a:lstStyle/>
        <a:p>
          <a:r>
            <a:rPr lang="it-IT" dirty="0" smtClean="0">
              <a:effectLst>
                <a:reflection blurRad="6350" stA="55000" endA="300" endPos="45500" dir="5400000" sy="-100000" algn="bl" rotWithShape="0"/>
              </a:effectLst>
            </a:rPr>
            <a:t>linee</a:t>
          </a:r>
          <a:endParaRPr lang="it-IT" dirty="0">
            <a:effectLst>
              <a:reflection blurRad="6350" stA="55000" endA="300" endPos="45500" dir="5400000" sy="-100000" algn="bl" rotWithShape="0"/>
            </a:effectLst>
          </a:endParaRPr>
        </a:p>
      </dgm:t>
    </dgm:pt>
    <dgm:pt modelId="{09AA0492-E455-4D85-B2FB-ED6E9010C1DB}" type="parTrans" cxnId="{EBC5BDF4-5B64-482E-B695-8EB6C5E6130F}">
      <dgm:prSet/>
      <dgm:spPr/>
      <dgm:t>
        <a:bodyPr/>
        <a:lstStyle/>
        <a:p>
          <a:endParaRPr lang="it-IT"/>
        </a:p>
      </dgm:t>
    </dgm:pt>
    <dgm:pt modelId="{5A504BCE-64EA-4735-86FF-01E5DD2E19C1}" type="sibTrans" cxnId="{EBC5BDF4-5B64-482E-B695-8EB6C5E6130F}">
      <dgm:prSet/>
      <dgm:spPr/>
      <dgm:t>
        <a:bodyPr/>
        <a:lstStyle/>
        <a:p>
          <a:endParaRPr lang="it-IT"/>
        </a:p>
      </dgm:t>
    </dgm:pt>
    <dgm:pt modelId="{8CAEA1B8-3D37-428C-9E1B-B0B242FAD054}">
      <dgm:prSet phldrT="[Testo]"/>
      <dgm:spPr/>
      <dgm:t>
        <a:bodyPr/>
        <a:lstStyle/>
        <a:p>
          <a:r>
            <a:rPr lang="it-IT" b="1" cap="none" spc="50" smtClean="0">
              <a:ln w="9525" cmpd="sng"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</a:rPr>
            <a:t>forme</a:t>
          </a:r>
          <a:endParaRPr lang="it-IT" b="1" cap="none" spc="50" dirty="0">
            <a:ln w="9525" cmpd="sng">
              <a:prstDash val="solid"/>
            </a:ln>
            <a:effectLst>
              <a:glow rad="38100">
                <a:schemeClr val="accent1">
                  <a:alpha val="40000"/>
                </a:schemeClr>
              </a:glow>
              <a:reflection blurRad="6350" stA="50000" endA="300" endPos="50000" dist="29997" dir="5400000" sy="-100000" algn="bl" rotWithShape="0"/>
            </a:effectLst>
          </a:endParaRPr>
        </a:p>
      </dgm:t>
    </dgm:pt>
    <dgm:pt modelId="{C5545BE8-1E05-4A73-8E8A-13D01912583F}" type="parTrans" cxnId="{4EA76ACF-76FA-4B0E-96AE-E5DA0CD193DC}">
      <dgm:prSet/>
      <dgm:spPr/>
      <dgm:t>
        <a:bodyPr/>
        <a:lstStyle/>
        <a:p>
          <a:endParaRPr lang="it-IT"/>
        </a:p>
      </dgm:t>
    </dgm:pt>
    <dgm:pt modelId="{AA5F4956-02E0-4B8C-A78B-B8F941D205B9}" type="sibTrans" cxnId="{4EA76ACF-76FA-4B0E-96AE-E5DA0CD193DC}">
      <dgm:prSet/>
      <dgm:spPr/>
      <dgm:t>
        <a:bodyPr/>
        <a:lstStyle/>
        <a:p>
          <a:endParaRPr lang="it-IT"/>
        </a:p>
      </dgm:t>
    </dgm:pt>
    <dgm:pt modelId="{7176C61D-7965-4F62-8752-B8E6BB8A226E}">
      <dgm:prSet phldrT="[Testo]"/>
      <dgm:spPr/>
      <dgm:t>
        <a:bodyPr/>
        <a:lstStyle/>
        <a:p>
          <a:r>
            <a:rPr lang="it-IT" dirty="0" smtClean="0">
              <a:effectLst>
                <a:reflection blurRad="6350" stA="55000" endA="300" endPos="45500" dir="5400000" sy="-100000" algn="bl" rotWithShape="0"/>
              </a:effectLst>
            </a:rPr>
            <a:t>colori</a:t>
          </a:r>
          <a:endParaRPr lang="it-IT" dirty="0">
            <a:effectLst>
              <a:reflection blurRad="6350" stA="55000" endA="300" endPos="45500" dir="5400000" sy="-100000" algn="bl" rotWithShape="0"/>
            </a:effectLst>
          </a:endParaRPr>
        </a:p>
      </dgm:t>
    </dgm:pt>
    <dgm:pt modelId="{8696961F-2F5E-4140-97F5-6BF1CC9DBC0F}" type="parTrans" cxnId="{853D0002-8561-4BF8-8033-74C4E306D7B5}">
      <dgm:prSet/>
      <dgm:spPr/>
      <dgm:t>
        <a:bodyPr/>
        <a:lstStyle/>
        <a:p>
          <a:endParaRPr lang="it-IT"/>
        </a:p>
      </dgm:t>
    </dgm:pt>
    <dgm:pt modelId="{DAB086E7-4667-4934-A41D-238E78C7CA78}" type="sibTrans" cxnId="{853D0002-8561-4BF8-8033-74C4E306D7B5}">
      <dgm:prSet/>
      <dgm:spPr/>
      <dgm:t>
        <a:bodyPr/>
        <a:lstStyle/>
        <a:p>
          <a:endParaRPr lang="it-IT"/>
        </a:p>
      </dgm:t>
    </dgm:pt>
    <dgm:pt modelId="{DD275226-68A5-4375-97F7-1D2584D5DCC2}">
      <dgm:prSet phldrT="[Testo]"/>
      <dgm:spPr/>
      <dgm:t>
        <a:bodyPr/>
        <a:lstStyle/>
        <a:p>
          <a:r>
            <a:rPr lang="it-IT" dirty="0" smtClean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rPr>
            <a:t>E …</a:t>
          </a:r>
          <a:endParaRPr lang="it-IT" dirty="0"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a:endParaRPr>
        </a:p>
      </dgm:t>
    </dgm:pt>
    <dgm:pt modelId="{E0320067-CD05-411D-9E8C-5A5564E94D3E}" type="parTrans" cxnId="{AA419DE8-3B79-425E-B2CF-1109D8F7E8C1}">
      <dgm:prSet/>
      <dgm:spPr/>
      <dgm:t>
        <a:bodyPr/>
        <a:lstStyle/>
        <a:p>
          <a:endParaRPr lang="it-IT"/>
        </a:p>
      </dgm:t>
    </dgm:pt>
    <dgm:pt modelId="{F8AC4CE2-6547-4885-A1C3-DA8A2C472AA3}" type="sibTrans" cxnId="{AA419DE8-3B79-425E-B2CF-1109D8F7E8C1}">
      <dgm:prSet/>
      <dgm:spPr/>
      <dgm:t>
        <a:bodyPr/>
        <a:lstStyle/>
        <a:p>
          <a:endParaRPr lang="it-IT"/>
        </a:p>
      </dgm:t>
    </dgm:pt>
    <dgm:pt modelId="{FBC9201E-6762-46DB-8374-CA7BC6A422F3}">
      <dgm:prSet phldrT="[Testo]"/>
      <dgm:spPr/>
      <dgm:t>
        <a:bodyPr/>
        <a:lstStyle/>
        <a:p>
          <a:r>
            <a:rPr lang="it-IT" dirty="0" smtClean="0"/>
            <a:t>Tanta fantasia</a:t>
          </a:r>
          <a:endParaRPr lang="it-IT" dirty="0"/>
        </a:p>
      </dgm:t>
    </dgm:pt>
    <dgm:pt modelId="{8BF2E0C9-9556-45D4-9D9B-E0A6B56B54B1}" type="parTrans" cxnId="{1256E7DE-CE57-4C8E-9538-A2FD12A6F950}">
      <dgm:prSet/>
      <dgm:spPr/>
      <dgm:t>
        <a:bodyPr/>
        <a:lstStyle/>
        <a:p>
          <a:endParaRPr lang="it-IT"/>
        </a:p>
      </dgm:t>
    </dgm:pt>
    <dgm:pt modelId="{639554E0-8699-469C-AF24-A8234E958BBD}" type="sibTrans" cxnId="{1256E7DE-CE57-4C8E-9538-A2FD12A6F950}">
      <dgm:prSet/>
      <dgm:spPr/>
      <dgm:t>
        <a:bodyPr/>
        <a:lstStyle/>
        <a:p>
          <a:endParaRPr lang="it-IT"/>
        </a:p>
      </dgm:t>
    </dgm:pt>
    <dgm:pt modelId="{2A39DBB6-A576-4B87-9128-2F9CBF1173FF}" type="pres">
      <dgm:prSet presAssocID="{374016CA-E566-44D7-9CD1-502004C4E0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CCF5CF7-38D0-45EC-88EE-24E0A42DBEB8}" type="pres">
      <dgm:prSet presAssocID="{9583D0B1-CAFF-46C1-809E-BDDEC184EB0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8D9429C-4456-478B-8556-60B6853110E9}" type="pres">
      <dgm:prSet presAssocID="{5A504BCE-64EA-4735-86FF-01E5DD2E19C1}" presName="sibTrans" presStyleCnt="0"/>
      <dgm:spPr/>
    </dgm:pt>
    <dgm:pt modelId="{F4BCCF0D-3FF0-4F09-A6C4-03E89DD501A0}" type="pres">
      <dgm:prSet presAssocID="{8CAEA1B8-3D37-428C-9E1B-B0B242FAD05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8A48836-2292-4C6C-9774-A090A7676D01}" type="pres">
      <dgm:prSet presAssocID="{AA5F4956-02E0-4B8C-A78B-B8F941D205B9}" presName="sibTrans" presStyleCnt="0"/>
      <dgm:spPr/>
    </dgm:pt>
    <dgm:pt modelId="{5700D3D6-991C-43C2-93EB-77DA9A130B96}" type="pres">
      <dgm:prSet presAssocID="{7176C61D-7965-4F62-8752-B8E6BB8A226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59A6386-44E1-4C89-918D-10D577C71ADD}" type="pres">
      <dgm:prSet presAssocID="{DAB086E7-4667-4934-A41D-238E78C7CA78}" presName="sibTrans" presStyleCnt="0"/>
      <dgm:spPr/>
    </dgm:pt>
    <dgm:pt modelId="{60D09D72-D272-4AE3-955A-411E484B199E}" type="pres">
      <dgm:prSet presAssocID="{DD275226-68A5-4375-97F7-1D2584D5DCC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69EDD7-323F-4982-B7D3-7B4E83A33871}" type="pres">
      <dgm:prSet presAssocID="{F8AC4CE2-6547-4885-A1C3-DA8A2C472AA3}" presName="sibTrans" presStyleCnt="0"/>
      <dgm:spPr/>
    </dgm:pt>
    <dgm:pt modelId="{6177F22E-567D-4BC1-BEA5-FF1AC6983C16}" type="pres">
      <dgm:prSet presAssocID="{FBC9201E-6762-46DB-8374-CA7BC6A422F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53D0002-8561-4BF8-8033-74C4E306D7B5}" srcId="{374016CA-E566-44D7-9CD1-502004C4E0EC}" destId="{7176C61D-7965-4F62-8752-B8E6BB8A226E}" srcOrd="2" destOrd="0" parTransId="{8696961F-2F5E-4140-97F5-6BF1CC9DBC0F}" sibTransId="{DAB086E7-4667-4934-A41D-238E78C7CA78}"/>
    <dgm:cxn modelId="{00CF911D-A450-41AD-8E66-0C7B8050390B}" type="presOf" srcId="{374016CA-E566-44D7-9CD1-502004C4E0EC}" destId="{2A39DBB6-A576-4B87-9128-2F9CBF1173FF}" srcOrd="0" destOrd="0" presId="urn:microsoft.com/office/officeart/2005/8/layout/default#1"/>
    <dgm:cxn modelId="{EBC5BDF4-5B64-482E-B695-8EB6C5E6130F}" srcId="{374016CA-E566-44D7-9CD1-502004C4E0EC}" destId="{9583D0B1-CAFF-46C1-809E-BDDEC184EB0F}" srcOrd="0" destOrd="0" parTransId="{09AA0492-E455-4D85-B2FB-ED6E9010C1DB}" sibTransId="{5A504BCE-64EA-4735-86FF-01E5DD2E19C1}"/>
    <dgm:cxn modelId="{E967D203-460B-4541-B238-C5AE533A76BA}" type="presOf" srcId="{8CAEA1B8-3D37-428C-9E1B-B0B242FAD054}" destId="{F4BCCF0D-3FF0-4F09-A6C4-03E89DD501A0}" srcOrd="0" destOrd="0" presId="urn:microsoft.com/office/officeart/2005/8/layout/default#1"/>
    <dgm:cxn modelId="{25A0B977-27F8-45B2-8A1A-E652E37FBEC6}" type="presOf" srcId="{9583D0B1-CAFF-46C1-809E-BDDEC184EB0F}" destId="{FCCF5CF7-38D0-45EC-88EE-24E0A42DBEB8}" srcOrd="0" destOrd="0" presId="urn:microsoft.com/office/officeart/2005/8/layout/default#1"/>
    <dgm:cxn modelId="{40CC5114-768F-48ED-AD6C-2E2A6BDF44C6}" type="presOf" srcId="{DD275226-68A5-4375-97F7-1D2584D5DCC2}" destId="{60D09D72-D272-4AE3-955A-411E484B199E}" srcOrd="0" destOrd="0" presId="urn:microsoft.com/office/officeart/2005/8/layout/default#1"/>
    <dgm:cxn modelId="{AA419DE8-3B79-425E-B2CF-1109D8F7E8C1}" srcId="{374016CA-E566-44D7-9CD1-502004C4E0EC}" destId="{DD275226-68A5-4375-97F7-1D2584D5DCC2}" srcOrd="3" destOrd="0" parTransId="{E0320067-CD05-411D-9E8C-5A5564E94D3E}" sibTransId="{F8AC4CE2-6547-4885-A1C3-DA8A2C472AA3}"/>
    <dgm:cxn modelId="{1256E7DE-CE57-4C8E-9538-A2FD12A6F950}" srcId="{374016CA-E566-44D7-9CD1-502004C4E0EC}" destId="{FBC9201E-6762-46DB-8374-CA7BC6A422F3}" srcOrd="4" destOrd="0" parTransId="{8BF2E0C9-9556-45D4-9D9B-E0A6B56B54B1}" sibTransId="{639554E0-8699-469C-AF24-A8234E958BBD}"/>
    <dgm:cxn modelId="{D6003707-6569-451F-9567-C57C7E5A25CC}" type="presOf" srcId="{FBC9201E-6762-46DB-8374-CA7BC6A422F3}" destId="{6177F22E-567D-4BC1-BEA5-FF1AC6983C16}" srcOrd="0" destOrd="0" presId="urn:microsoft.com/office/officeart/2005/8/layout/default#1"/>
    <dgm:cxn modelId="{4EA76ACF-76FA-4B0E-96AE-E5DA0CD193DC}" srcId="{374016CA-E566-44D7-9CD1-502004C4E0EC}" destId="{8CAEA1B8-3D37-428C-9E1B-B0B242FAD054}" srcOrd="1" destOrd="0" parTransId="{C5545BE8-1E05-4A73-8E8A-13D01912583F}" sibTransId="{AA5F4956-02E0-4B8C-A78B-B8F941D205B9}"/>
    <dgm:cxn modelId="{A06A515A-CF92-470B-AAF3-8F58C985A24F}" type="presOf" srcId="{7176C61D-7965-4F62-8752-B8E6BB8A226E}" destId="{5700D3D6-991C-43C2-93EB-77DA9A130B96}" srcOrd="0" destOrd="0" presId="urn:microsoft.com/office/officeart/2005/8/layout/default#1"/>
    <dgm:cxn modelId="{6BFEEA40-8274-456A-84B3-6080E991C66A}" type="presParOf" srcId="{2A39DBB6-A576-4B87-9128-2F9CBF1173FF}" destId="{FCCF5CF7-38D0-45EC-88EE-24E0A42DBEB8}" srcOrd="0" destOrd="0" presId="urn:microsoft.com/office/officeart/2005/8/layout/default#1"/>
    <dgm:cxn modelId="{79A52863-0B18-4193-AB1D-62C6E906162F}" type="presParOf" srcId="{2A39DBB6-A576-4B87-9128-2F9CBF1173FF}" destId="{C8D9429C-4456-478B-8556-60B6853110E9}" srcOrd="1" destOrd="0" presId="urn:microsoft.com/office/officeart/2005/8/layout/default#1"/>
    <dgm:cxn modelId="{1E1E31E0-8D7C-4FDD-A3F0-7E4A69D1732D}" type="presParOf" srcId="{2A39DBB6-A576-4B87-9128-2F9CBF1173FF}" destId="{F4BCCF0D-3FF0-4F09-A6C4-03E89DD501A0}" srcOrd="2" destOrd="0" presId="urn:microsoft.com/office/officeart/2005/8/layout/default#1"/>
    <dgm:cxn modelId="{8BE7253F-3387-4E5C-A103-3CB66CD66B4B}" type="presParOf" srcId="{2A39DBB6-A576-4B87-9128-2F9CBF1173FF}" destId="{78A48836-2292-4C6C-9774-A090A7676D01}" srcOrd="3" destOrd="0" presId="urn:microsoft.com/office/officeart/2005/8/layout/default#1"/>
    <dgm:cxn modelId="{D29C793B-2CFE-4370-AB8C-0CB03D368A00}" type="presParOf" srcId="{2A39DBB6-A576-4B87-9128-2F9CBF1173FF}" destId="{5700D3D6-991C-43C2-93EB-77DA9A130B96}" srcOrd="4" destOrd="0" presId="urn:microsoft.com/office/officeart/2005/8/layout/default#1"/>
    <dgm:cxn modelId="{29B16C2C-34DF-4084-88AB-7E651BE3EAA6}" type="presParOf" srcId="{2A39DBB6-A576-4B87-9128-2F9CBF1173FF}" destId="{659A6386-44E1-4C89-918D-10D577C71ADD}" srcOrd="5" destOrd="0" presId="urn:microsoft.com/office/officeart/2005/8/layout/default#1"/>
    <dgm:cxn modelId="{DF046202-3E5E-48C5-8E00-55E963ACF7D0}" type="presParOf" srcId="{2A39DBB6-A576-4B87-9128-2F9CBF1173FF}" destId="{60D09D72-D272-4AE3-955A-411E484B199E}" srcOrd="6" destOrd="0" presId="urn:microsoft.com/office/officeart/2005/8/layout/default#1"/>
    <dgm:cxn modelId="{03287C5C-4C02-483D-AF28-CF7F88AF695F}" type="presParOf" srcId="{2A39DBB6-A576-4B87-9128-2F9CBF1173FF}" destId="{DB69EDD7-323F-4982-B7D3-7B4E83A33871}" srcOrd="7" destOrd="0" presId="urn:microsoft.com/office/officeart/2005/8/layout/default#1"/>
    <dgm:cxn modelId="{9D6D62DA-B1D1-4573-8682-E94656A40994}" type="presParOf" srcId="{2A39DBB6-A576-4B87-9128-2F9CBF1173FF}" destId="{6177F22E-567D-4BC1-BEA5-FF1AC6983C16}" srcOrd="8" destOrd="0" presId="urn:microsoft.com/office/officeart/2005/8/layout/default#1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CF5CF7-38D0-45EC-88EE-24E0A42DBEB8}">
      <dsp:nvSpPr>
        <dsp:cNvPr id="0" name=""/>
        <dsp:cNvSpPr/>
      </dsp:nvSpPr>
      <dsp:spPr>
        <a:xfrm>
          <a:off x="1221978" y="2645"/>
          <a:ext cx="2706687" cy="1624012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500" kern="1200" dirty="0" smtClean="0">
              <a:effectLst>
                <a:reflection blurRad="6350" stA="55000" endA="300" endPos="45500" dir="5400000" sy="-100000" algn="bl" rotWithShape="0"/>
              </a:effectLst>
            </a:rPr>
            <a:t>linee</a:t>
          </a:r>
          <a:endParaRPr lang="it-IT" sz="4500" kern="1200" dirty="0">
            <a:effectLst>
              <a:reflection blurRad="6350" stA="55000" endA="300" endPos="45500" dir="5400000" sy="-100000" algn="bl" rotWithShape="0"/>
            </a:effectLst>
          </a:endParaRPr>
        </a:p>
      </dsp:txBody>
      <dsp:txXfrm>
        <a:off x="1221978" y="2645"/>
        <a:ext cx="2706687" cy="1624012"/>
      </dsp:txXfrm>
    </dsp:sp>
    <dsp:sp modelId="{F4BCCF0D-3FF0-4F09-A6C4-03E89DD501A0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solidFill>
          <a:schemeClr val="accent2">
            <a:shade val="80000"/>
            <a:hueOff val="-159018"/>
            <a:satOff val="-4179"/>
            <a:lumOff val="790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500" b="1" kern="1200" cap="none" spc="50" smtClean="0">
              <a:ln w="9525" cmpd="sng"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</a:rPr>
            <a:t>forme</a:t>
          </a:r>
          <a:endParaRPr lang="it-IT" sz="4500" b="1" kern="1200" cap="none" spc="50" dirty="0">
            <a:ln w="9525" cmpd="sng">
              <a:prstDash val="solid"/>
            </a:ln>
            <a:effectLst>
              <a:glow rad="38100">
                <a:schemeClr val="accent1">
                  <a:alpha val="40000"/>
                </a:schemeClr>
              </a:glow>
              <a:reflection blurRad="6350" stA="50000" endA="300" endPos="50000" dist="29997" dir="5400000" sy="-100000" algn="bl" rotWithShape="0"/>
            </a:effectLst>
          </a:endParaRPr>
        </a:p>
      </dsp:txBody>
      <dsp:txXfrm>
        <a:off x="4199334" y="2645"/>
        <a:ext cx="2706687" cy="1624012"/>
      </dsp:txXfrm>
    </dsp:sp>
    <dsp:sp modelId="{5700D3D6-991C-43C2-93EB-77DA9A130B96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solidFill>
          <a:schemeClr val="accent2">
            <a:shade val="80000"/>
            <a:hueOff val="-318036"/>
            <a:satOff val="-8358"/>
            <a:lumOff val="158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500" kern="1200" dirty="0" smtClean="0">
              <a:effectLst>
                <a:reflection blurRad="6350" stA="55000" endA="300" endPos="45500" dir="5400000" sy="-100000" algn="bl" rotWithShape="0"/>
              </a:effectLst>
            </a:rPr>
            <a:t>colori</a:t>
          </a:r>
          <a:endParaRPr lang="it-IT" sz="4500" kern="1200" dirty="0">
            <a:effectLst>
              <a:reflection blurRad="6350" stA="55000" endA="300" endPos="45500" dir="5400000" sy="-100000" algn="bl" rotWithShape="0"/>
            </a:effectLst>
          </a:endParaRPr>
        </a:p>
      </dsp:txBody>
      <dsp:txXfrm>
        <a:off x="1221978" y="1897327"/>
        <a:ext cx="2706687" cy="1624012"/>
      </dsp:txXfrm>
    </dsp:sp>
    <dsp:sp modelId="{60D09D72-D272-4AE3-955A-411E484B199E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solidFill>
          <a:schemeClr val="accent2">
            <a:shade val="80000"/>
            <a:hueOff val="-477054"/>
            <a:satOff val="-12536"/>
            <a:lumOff val="2370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500" kern="1200" dirty="0" smtClean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rPr>
            <a:t>E …</a:t>
          </a:r>
          <a:endParaRPr lang="it-IT" sz="4500" kern="1200" dirty="0"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a:endParaRPr>
        </a:p>
      </dsp:txBody>
      <dsp:txXfrm>
        <a:off x="4199334" y="1897327"/>
        <a:ext cx="2706687" cy="1624012"/>
      </dsp:txXfrm>
    </dsp:sp>
    <dsp:sp modelId="{6177F22E-567D-4BC1-BEA5-FF1AC6983C16}">
      <dsp:nvSpPr>
        <dsp:cNvPr id="0" name=""/>
        <dsp:cNvSpPr/>
      </dsp:nvSpPr>
      <dsp:spPr>
        <a:xfrm>
          <a:off x="2710656" y="3792008"/>
          <a:ext cx="2706687" cy="1624012"/>
        </a:xfrm>
        <a:prstGeom prst="rect">
          <a:avLst/>
        </a:prstGeom>
        <a:solidFill>
          <a:schemeClr val="accent2">
            <a:shade val="80000"/>
            <a:hueOff val="-636072"/>
            <a:satOff val="-16715"/>
            <a:lumOff val="3161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500" kern="1200" dirty="0" smtClean="0"/>
            <a:t>Tanta fantasia</a:t>
          </a:r>
          <a:endParaRPr lang="it-IT" sz="4500" kern="1200" dirty="0"/>
        </a:p>
      </dsp:txBody>
      <dsp:txXfrm>
        <a:off x="2710656" y="3792008"/>
        <a:ext cx="2706687" cy="1624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2888-BE8E-4A4C-A96B-4EBED7ADD58C}" type="datetimeFigureOut">
              <a:rPr lang="it-IT" smtClean="0"/>
              <a:pPr/>
              <a:t>07/06/2018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9870463-EB43-49F1-B97B-AB4A7EAC8A2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55131831"/>
      </p:ext>
    </p:extLst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2888-BE8E-4A4C-A96B-4EBED7ADD58C}" type="datetimeFigureOut">
              <a:rPr lang="it-IT" smtClean="0"/>
              <a:pPr/>
              <a:t>07/06/2018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9870463-EB43-49F1-B97B-AB4A7EAC8A2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953426"/>
      </p:ext>
    </p:extLst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2888-BE8E-4A4C-A96B-4EBED7ADD58C}" type="datetimeFigureOut">
              <a:rPr lang="it-IT" smtClean="0"/>
              <a:pPr/>
              <a:t>07/06/2018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9870463-EB43-49F1-B97B-AB4A7EAC8A2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81513165"/>
      </p:ext>
    </p:extLst>
  </p:cSld>
  <p:clrMapOvr>
    <a:masterClrMapping/>
  </p:clrMapOvr>
  <p:transition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2888-BE8E-4A4C-A96B-4EBED7ADD58C}" type="datetimeFigureOut">
              <a:rPr lang="it-IT" smtClean="0"/>
              <a:pPr/>
              <a:t>07/06/2018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9870463-EB43-49F1-B97B-AB4A7EAC8A2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83072986"/>
      </p:ext>
    </p:extLst>
  </p:cSld>
  <p:clrMapOvr>
    <a:masterClrMapping/>
  </p:clrMapOvr>
  <p:transition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2888-BE8E-4A4C-A96B-4EBED7ADD58C}" type="datetimeFigureOut">
              <a:rPr lang="it-IT" smtClean="0"/>
              <a:pPr/>
              <a:t>07/06/2018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9870463-EB43-49F1-B97B-AB4A7EAC8A2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91051233"/>
      </p:ext>
    </p:extLst>
  </p:cSld>
  <p:clrMapOvr>
    <a:masterClrMapping/>
  </p:clrMapOvr>
  <p:transition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2888-BE8E-4A4C-A96B-4EBED7ADD58C}" type="datetimeFigureOut">
              <a:rPr lang="it-IT" smtClean="0"/>
              <a:pPr/>
              <a:t>07/06/2018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9870463-EB43-49F1-B97B-AB4A7EAC8A2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09464681"/>
      </p:ext>
    </p:extLst>
  </p:cSld>
  <p:clrMapOvr>
    <a:masterClrMapping/>
  </p:clrMapOvr>
  <p:transition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2888-BE8E-4A4C-A96B-4EBED7ADD58C}" type="datetimeFigureOut">
              <a:rPr lang="it-IT" smtClean="0"/>
              <a:pPr/>
              <a:t>07/06/2018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0463-EB43-49F1-B97B-AB4A7EAC8A2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26810516"/>
      </p:ext>
    </p:extLst>
  </p:cSld>
  <p:clrMapOvr>
    <a:masterClrMapping/>
  </p:clrMapOvr>
  <p:transition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2888-BE8E-4A4C-A96B-4EBED7ADD58C}" type="datetimeFigureOut">
              <a:rPr lang="it-IT" smtClean="0"/>
              <a:pPr/>
              <a:t>07/06/2018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0463-EB43-49F1-B97B-AB4A7EAC8A2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86453992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2888-BE8E-4A4C-A96B-4EBED7ADD58C}" type="datetimeFigureOut">
              <a:rPr lang="it-IT" smtClean="0"/>
              <a:pPr/>
              <a:t>07/06/2018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0463-EB43-49F1-B97B-AB4A7EAC8A2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69063235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2888-BE8E-4A4C-A96B-4EBED7ADD58C}" type="datetimeFigureOut">
              <a:rPr lang="it-IT" smtClean="0"/>
              <a:pPr/>
              <a:t>07/06/2018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9870463-EB43-49F1-B97B-AB4A7EAC8A2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39580759"/>
      </p:ext>
    </p:extLst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2888-BE8E-4A4C-A96B-4EBED7ADD58C}" type="datetimeFigureOut">
              <a:rPr lang="it-IT" smtClean="0"/>
              <a:pPr/>
              <a:t>07/06/2018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9870463-EB43-49F1-B97B-AB4A7EAC8A2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95818694"/>
      </p:ext>
    </p:extLst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2888-BE8E-4A4C-A96B-4EBED7ADD58C}" type="datetimeFigureOut">
              <a:rPr lang="it-IT" smtClean="0"/>
              <a:pPr/>
              <a:t>07/06/2018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9870463-EB43-49F1-B97B-AB4A7EAC8A2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77195192"/>
      </p:ext>
    </p:extLst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2888-BE8E-4A4C-A96B-4EBED7ADD58C}" type="datetimeFigureOut">
              <a:rPr lang="it-IT" smtClean="0"/>
              <a:pPr/>
              <a:t>07/06/2018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0463-EB43-49F1-B97B-AB4A7EAC8A2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78026722"/>
      </p:ext>
    </p:extLst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2888-BE8E-4A4C-A96B-4EBED7ADD58C}" type="datetimeFigureOut">
              <a:rPr lang="it-IT" smtClean="0"/>
              <a:pPr/>
              <a:t>07/06/2018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0463-EB43-49F1-B97B-AB4A7EAC8A2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11979615"/>
      </p:ext>
    </p:extLst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2888-BE8E-4A4C-A96B-4EBED7ADD58C}" type="datetimeFigureOut">
              <a:rPr lang="it-IT" smtClean="0"/>
              <a:pPr/>
              <a:t>07/06/2018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0463-EB43-49F1-B97B-AB4A7EAC8A2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32987107"/>
      </p:ext>
    </p:extLst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2888-BE8E-4A4C-A96B-4EBED7ADD58C}" type="datetimeFigureOut">
              <a:rPr lang="it-IT" smtClean="0"/>
              <a:pPr/>
              <a:t>07/06/2018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9870463-EB43-49F1-B97B-AB4A7EAC8A2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78441523"/>
      </p:ext>
    </p:extLst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82888-BE8E-4A4C-A96B-4EBED7ADD58C}" type="datetimeFigureOut">
              <a:rPr lang="it-IT" smtClean="0"/>
              <a:pPr/>
              <a:t>07/06/2018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9870463-EB43-49F1-B97B-AB4A7EAC8A2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3488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ransition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74274" y="1380913"/>
            <a:ext cx="7772400" cy="4614937"/>
          </a:xfrm>
        </p:spPr>
        <p:txBody>
          <a:bodyPr>
            <a:noAutofit/>
          </a:bodyPr>
          <a:lstStyle/>
          <a:p>
            <a:pPr algn="ctr"/>
            <a:r>
              <a:rPr lang="it-IT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Mostra di matematica nell’arte</a:t>
            </a:r>
            <a:endParaRPr lang="it-IT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Ofenbach vs. Nick Waterhouse - Katchi (Offici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Ofenbach vs. Nick Waterhouse - Katchi (Offici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305211" y="26049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06991664"/>
      </p:ext>
    </p:extLst>
  </p:cSld>
  <p:clrMapOvr>
    <a:masterClrMapping/>
  </p:clrMapOvr>
  <p:transition advTm="698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 xmlns="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168155923"/>
      </p:ext>
    </p:extLst>
  </p:cSld>
  <p:clrMapOvr>
    <a:masterClrMapping/>
  </p:clrMapOvr>
  <p:transition advTm="6834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508126758"/>
      </p:ext>
    </p:extLst>
  </p:cSld>
  <p:clrMapOvr>
    <a:masterClrMapping/>
  </p:clrMapOvr>
  <p:transition advTm="3752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1566" y="117565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586287133"/>
      </p:ext>
    </p:extLst>
  </p:cSld>
  <p:clrMapOvr>
    <a:masterClrMapping/>
  </p:clrMapOvr>
  <p:transition advTm="601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776531"/>
      </p:ext>
    </p:extLst>
  </p:cSld>
  <p:clrMapOvr>
    <a:masterClrMapping/>
  </p:clrMapOvr>
  <p:transition advTm="6004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631909803"/>
      </p:ext>
    </p:extLst>
  </p:cSld>
  <p:clrMapOvr>
    <a:masterClrMapping/>
  </p:clrMapOvr>
  <p:transition advTm="6154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842732243"/>
      </p:ext>
    </p:extLst>
  </p:cSld>
  <p:clrMapOvr>
    <a:masterClrMapping/>
  </p:clrMapOvr>
  <p:transition advTm="5942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877514256"/>
      </p:ext>
    </p:extLst>
  </p:cSld>
  <p:clrMapOvr>
    <a:masterClrMapping/>
  </p:clrMapOvr>
  <p:transition advTm="7272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71479774"/>
      </p:ext>
    </p:extLst>
  </p:cSld>
  <p:clrMapOvr>
    <a:masterClrMapping/>
  </p:clrMapOvr>
  <p:transition advTm="715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0534" y="519289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54386044"/>
      </p:ext>
    </p:extLst>
  </p:cSld>
  <p:clrMapOvr>
    <a:masterClrMapping/>
  </p:clrMapOvr>
  <p:transition advTm="829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73867" y="2077155"/>
            <a:ext cx="6705600" cy="37140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>
                <a:gd name="adj" fmla="val 46585"/>
              </a:avLst>
            </a:prstTxWarp>
            <a:spAutoFit/>
          </a:bodyPr>
          <a:lstStyle/>
          <a:p>
            <a:pPr algn="ctr"/>
            <a:r>
              <a:rPr lang="it-IT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FINE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480751433"/>
      </p:ext>
    </p:extLst>
  </p:cSld>
  <p:clrMapOvr>
    <a:masterClrMapping/>
  </p:clrMapOvr>
  <p:transition advTm="910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Degli alunni della classe quinta</a:t>
            </a:r>
            <a:endParaRPr lang="it-IT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711901" y="2967335"/>
            <a:ext cx="676819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Plesso </a:t>
            </a:r>
          </a:p>
          <a:p>
            <a:pPr algn="ctr"/>
            <a:r>
              <a:rPr lang="it-IT" sz="72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San Francesco</a:t>
            </a:r>
            <a:endParaRPr lang="it-IT" sz="7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60152454"/>
      </p:ext>
    </p:extLst>
  </p:cSld>
  <p:clrMapOvr>
    <a:masterClrMapping/>
  </p:clrMapOvr>
  <p:transition advTm="688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2" t="6753" r="-1553" b="-6753"/>
          <a:stretch/>
        </p:blipFill>
        <p:spPr>
          <a:xfrm>
            <a:off x="1773873" y="102356"/>
            <a:ext cx="15228000" cy="1071830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55375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448">
        <p14:vortex dir="r"/>
      </p:transition>
    </mc:Choice>
    <mc:Fallback>
      <p:transition spd="slow" advTm="44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2389" y="91440"/>
            <a:ext cx="706700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35803936"/>
      </p:ext>
    </p:extLst>
  </p:cSld>
  <p:clrMapOvr>
    <a:masterClrMapping/>
  </p:clrMapOvr>
  <p:transition advTm="579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791525" y="2967335"/>
            <a:ext cx="46089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it-IT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                      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xmlns="" val="373007703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xmlns="" val="3728458784"/>
      </p:ext>
    </p:extLst>
  </p:cSld>
  <p:clrMapOvr>
    <a:masterClrMapping/>
  </p:clrMapOvr>
  <p:transition spd="med" advTm="389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3" grpId="1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199" y="285461"/>
            <a:ext cx="650530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4323" y="285461"/>
            <a:ext cx="576072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177326"/>
      </p:ext>
    </p:extLst>
  </p:cSld>
  <p:clrMapOvr>
    <a:masterClrMapping/>
  </p:clrMapOvr>
  <p:transition advTm="581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7542" y="0"/>
            <a:ext cx="9100457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181647614"/>
      </p:ext>
    </p:extLst>
  </p:cSld>
  <p:clrMapOvr>
    <a:masterClrMapping/>
  </p:clrMapOvr>
  <p:transition advTm="5221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4684241"/>
      </p:ext>
    </p:extLst>
  </p:cSld>
  <p:clrMapOvr>
    <a:masterClrMapping/>
  </p:clrMapOvr>
  <p:transition advTm="5206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31615450"/>
      </p:ext>
    </p:extLst>
  </p:cSld>
  <p:clrMapOvr>
    <a:masterClrMapping/>
  </p:clrMapOvr>
  <p:transition advTm="6166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ilo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194</TotalTime>
  <Words>21</Words>
  <Application>Microsoft Office PowerPoint</Application>
  <PresentationFormat>Personalizzato</PresentationFormat>
  <Paragraphs>11</Paragraphs>
  <Slides>19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Filo</vt:lpstr>
      <vt:lpstr>Mostra di matematica nell’arte</vt:lpstr>
      <vt:lpstr>Degli alunni della classe quinta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Mostra di matematica nell’arte</dc:title>
  <dc:creator>Utente Windows</dc:creator>
  <cp:lastModifiedBy>Utente</cp:lastModifiedBy>
  <cp:revision>37</cp:revision>
  <dcterms:created xsi:type="dcterms:W3CDTF">2018-06-04T17:35:16Z</dcterms:created>
  <dcterms:modified xsi:type="dcterms:W3CDTF">2018-06-07T06:57:20Z</dcterms:modified>
</cp:coreProperties>
</file>