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7A551E-C5F2-44C4-B75C-C63110F15345}" type="datetimeFigureOut">
              <a:rPr lang="it-IT" smtClean="0"/>
              <a:pPr/>
              <a:t>03/02/2018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14480" y="1214422"/>
            <a:ext cx="4896544" cy="571504"/>
          </a:xfr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    </a:t>
            </a:r>
          </a:p>
          <a:p>
            <a:pPr algn="ctr"/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CHE BUONA LA SPREMUTA  </a:t>
            </a:r>
          </a:p>
          <a:p>
            <a:pPr algn="ctr"/>
            <a:r>
              <a:rPr lang="it-IT" sz="7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endParaRPr lang="it-IT" sz="7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259632" y="-99392"/>
            <a:ext cx="6781800" cy="8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03212" y="66307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Corigliano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Calabro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2570" y="26789226"/>
            <a:ext cx="9720000" cy="545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770">
            <a:off x="5836313" y="3289845"/>
            <a:ext cx="2904232" cy="1969069"/>
          </a:xfrm>
          <a:prstGeom prst="ellipse">
            <a:avLst/>
          </a:prstGeom>
          <a:ln w="63500" cap="rnd">
            <a:solidFill>
              <a:schemeClr val="bg1">
                <a:alpha val="33000"/>
              </a:schemeClr>
            </a:solidFill>
          </a:ln>
          <a:effectLst>
            <a:glow>
              <a:schemeClr val="accent1">
                <a:alpha val="40000"/>
              </a:schemeClr>
            </a:glow>
            <a:outerShdw blurRad="381000" dist="292100" dir="5400000" sx="-80000" sy="-18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C:\Users\g.matalone\Documents\gloria\arance\IMG-20180127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00240"/>
            <a:ext cx="5500694" cy="4643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451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2000">
        <p:checker/>
      </p:transition>
    </mc:Choice>
    <mc:Fallback>
      <p:transition spd="slow" advTm="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6781800" cy="88012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908720"/>
            <a:ext cx="3305944" cy="4320480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endParaRPr lang="it-IT" dirty="0"/>
          </a:p>
        </p:txBody>
      </p:sp>
      <p:pic>
        <p:nvPicPr>
          <p:cNvPr id="2051" name="Picture 3" descr="C:\Users\g.matalone\Documents\gloria\arance\IMG-20180127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3786214" cy="4857784"/>
          </a:xfrm>
          <a:prstGeom prst="rect">
            <a:avLst/>
          </a:prstGeom>
          <a:noFill/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632">
            <a:off x="4962145" y="3376467"/>
            <a:ext cx="2904232" cy="1969069"/>
          </a:xfrm>
          <a:prstGeom prst="ellipse">
            <a:avLst/>
          </a:prstGeom>
          <a:ln w="63500" cap="rnd">
            <a:solidFill>
              <a:schemeClr val="bg1">
                <a:alpha val="33000"/>
              </a:schemeClr>
            </a:solidFill>
          </a:ln>
          <a:effectLst>
            <a:glow>
              <a:schemeClr val="accent1">
                <a:alpha val="40000"/>
              </a:schemeClr>
            </a:glow>
            <a:outerShdw blurRad="381000" dist="292100" dir="5400000" sx="-80000" sy="-18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0694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0"/>
            <a:ext cx="6781800" cy="9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901824"/>
            <a:ext cx="2971696" cy="5263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Disegnando, colorando e incollando i bambini hanno realizzato un lavoretto da portare a  casa</a:t>
            </a:r>
          </a:p>
        </p:txBody>
      </p:sp>
      <p:pic>
        <p:nvPicPr>
          <p:cNvPr id="3074" name="Picture 2" descr="C:\Users\g.matalone\Documents\gloria\arance\IMG-20180127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071546"/>
            <a:ext cx="4929204" cy="5429264"/>
          </a:xfrm>
          <a:prstGeom prst="rect">
            <a:avLst/>
          </a:prstGeom>
          <a:noFill/>
        </p:spPr>
      </p:pic>
      <p:sp>
        <p:nvSpPr>
          <p:cNvPr id="6" name="Smile 5"/>
          <p:cNvSpPr/>
          <p:nvPr/>
        </p:nvSpPr>
        <p:spPr>
          <a:xfrm>
            <a:off x="6929454" y="714356"/>
            <a:ext cx="1271590" cy="14144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mile 6"/>
          <p:cNvSpPr/>
          <p:nvPr/>
        </p:nvSpPr>
        <p:spPr>
          <a:xfrm>
            <a:off x="7000892" y="2285992"/>
            <a:ext cx="1271590" cy="14144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3946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4098" name="Picture 2" descr="C:\Users\g.matalone\Documents\gloria\arance\IMG-20180127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4498191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 rot="10800000" flipV="1">
            <a:off x="502920" y="926553"/>
            <a:ext cx="714091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503239" y="1571625"/>
            <a:ext cx="1854184" cy="2462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400" dirty="0" smtClean="0"/>
              <a:t>I bambini hanno potuto </a:t>
            </a:r>
            <a:br>
              <a:rPr lang="it-IT" sz="1400" dirty="0" smtClean="0"/>
            </a:br>
            <a:r>
              <a:rPr lang="it-IT" sz="1400" dirty="0" smtClean="0"/>
              <a:t>gustare la spremuta e i dolci </a:t>
            </a:r>
            <a:br>
              <a:rPr lang="it-IT" sz="1400" dirty="0" smtClean="0"/>
            </a:br>
            <a:r>
              <a:rPr lang="it-IT" sz="1400" dirty="0" smtClean="0"/>
              <a:t>preparati con il succo </a:t>
            </a:r>
            <a:br>
              <a:rPr lang="it-IT" sz="1400" dirty="0" smtClean="0"/>
            </a:br>
            <a:r>
              <a:rPr lang="it-IT" sz="1400" dirty="0" smtClean="0"/>
              <a:t>d’arancia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</p:txBody>
      </p:sp>
      <p:pic>
        <p:nvPicPr>
          <p:cNvPr id="1026" name="Picture 2" descr="C:\Users\g.matalone\Documents\gloria\arance\IMG-20180127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3" y="1714488"/>
            <a:ext cx="6143668" cy="3786196"/>
          </a:xfrm>
          <a:prstGeom prst="rect">
            <a:avLst/>
          </a:prstGeom>
          <a:noFill/>
        </p:spPr>
      </p:pic>
      <p:sp>
        <p:nvSpPr>
          <p:cNvPr id="6" name="Smile 5"/>
          <p:cNvSpPr/>
          <p:nvPr/>
        </p:nvSpPr>
        <p:spPr>
          <a:xfrm>
            <a:off x="6215074" y="2428868"/>
            <a:ext cx="1271590" cy="14144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8183880" cy="105156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5122" name="Picture 2" descr="C:\Users\g.matalone\Documents\gloria\arance\IMG-20180127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7715272" cy="4339841"/>
          </a:xfrm>
          <a:prstGeom prst="rect">
            <a:avLst/>
          </a:prstGeom>
          <a:noFill/>
        </p:spPr>
      </p:pic>
      <p:pic>
        <p:nvPicPr>
          <p:cNvPr id="5" name="Picture 2" descr="C:\Users\g.matalone\Documents\gloria\arance\IMG-20180127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34" y="1643050"/>
            <a:ext cx="7715272" cy="4492241"/>
          </a:xfrm>
          <a:prstGeom prst="rect">
            <a:avLst/>
          </a:prstGeom>
          <a:noFill/>
        </p:spPr>
      </p:pic>
      <p:sp>
        <p:nvSpPr>
          <p:cNvPr id="6" name="Smile 5"/>
          <p:cNvSpPr/>
          <p:nvPr/>
        </p:nvSpPr>
        <p:spPr>
          <a:xfrm>
            <a:off x="5929322" y="2571744"/>
            <a:ext cx="1271590" cy="14144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131</TotalTime>
  <Words>51</Words>
  <Application>Microsoft Office PowerPoint</Application>
  <PresentationFormat>Presentazione su schermo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Astro</vt:lpstr>
      <vt:lpstr>Diapositiva 1</vt:lpstr>
      <vt:lpstr>Scuola infanzia Aldo Moro</vt:lpstr>
      <vt:lpstr>Scuola infanzia Aldo Moro</vt:lpstr>
      <vt:lpstr>Scuola infanzia Aldo Moro</vt:lpstr>
      <vt:lpstr>I bambini hanno potuto  gustare la spremuta e i dolci  preparati con il succo  d’arancia   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</dc:title>
  <dc:creator>Operatore COT</dc:creator>
  <cp:lastModifiedBy>Utente</cp:lastModifiedBy>
  <cp:revision>33</cp:revision>
  <dcterms:created xsi:type="dcterms:W3CDTF">2017-03-10T16:19:14Z</dcterms:created>
  <dcterms:modified xsi:type="dcterms:W3CDTF">2018-02-03T11:55:16Z</dcterms:modified>
</cp:coreProperties>
</file>