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662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isosce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DC6C8B6-FE72-417C-8F3B-7A7B808EC0B5}" type="datetimeFigureOut">
              <a:rPr lang="it-IT" smtClean="0"/>
              <a:pPr/>
              <a:t>22/12/2017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46DDFAB-71D4-4063-A450-03A0AAE76C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C8B6-FE72-417C-8F3B-7A7B808EC0B5}" type="datetimeFigureOut">
              <a:rPr lang="it-IT" smtClean="0"/>
              <a:pPr/>
              <a:t>22/12/2017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DFAB-71D4-4063-A450-03A0AAE76C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C8B6-FE72-417C-8F3B-7A7B808EC0B5}" type="datetimeFigureOut">
              <a:rPr lang="it-IT" smtClean="0"/>
              <a:pPr/>
              <a:t>22/12/2017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DFAB-71D4-4063-A450-03A0AAE76C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DC6C8B6-FE72-417C-8F3B-7A7B808EC0B5}" type="datetimeFigureOut">
              <a:rPr lang="it-IT" smtClean="0"/>
              <a:pPr/>
              <a:t>22/12/2017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DFAB-71D4-4063-A450-03A0AAE76C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olo isosce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DC6C8B6-FE72-417C-8F3B-7A7B808EC0B5}" type="datetimeFigureOut">
              <a:rPr lang="it-IT" smtClean="0"/>
              <a:pPr/>
              <a:t>22/12/2017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46DDFAB-71D4-4063-A450-03A0AAE76C2E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DC6C8B6-FE72-417C-8F3B-7A7B808EC0B5}" type="datetimeFigureOut">
              <a:rPr lang="it-IT" smtClean="0"/>
              <a:pPr/>
              <a:t>22/12/2017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46DDFAB-71D4-4063-A450-03A0AAE76C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DC6C8B6-FE72-417C-8F3B-7A7B808EC0B5}" type="datetimeFigureOut">
              <a:rPr lang="it-IT" smtClean="0"/>
              <a:pPr/>
              <a:t>22/12/2017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46DDFAB-71D4-4063-A450-03A0AAE76C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C8B6-FE72-417C-8F3B-7A7B808EC0B5}" type="datetimeFigureOut">
              <a:rPr lang="it-IT" smtClean="0"/>
              <a:pPr/>
              <a:t>22/12/2017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DFAB-71D4-4063-A450-03A0AAE76C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DC6C8B6-FE72-417C-8F3B-7A7B808EC0B5}" type="datetimeFigureOut">
              <a:rPr lang="it-IT" smtClean="0"/>
              <a:pPr/>
              <a:t>22/12/2017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46DDFAB-71D4-4063-A450-03A0AAE76C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DC6C8B6-FE72-417C-8F3B-7A7B808EC0B5}" type="datetimeFigureOut">
              <a:rPr lang="it-IT" smtClean="0"/>
              <a:pPr/>
              <a:t>22/12/2017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46DDFAB-71D4-4063-A450-03A0AAE76C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DC6C8B6-FE72-417C-8F3B-7A7B808EC0B5}" type="datetimeFigureOut">
              <a:rPr lang="it-IT" smtClean="0"/>
              <a:pPr/>
              <a:t>22/12/2017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46DDFAB-71D4-4063-A450-03A0AAE76C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olo rettango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DC6C8B6-FE72-417C-8F3B-7A7B808EC0B5}" type="datetimeFigureOut">
              <a:rPr lang="it-IT" smtClean="0"/>
              <a:pPr/>
              <a:t>22/12/2017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46DDFAB-71D4-4063-A450-03A0AAE76C2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5162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1026" name="Picture 2" descr="C:\Users\LAURA_\Pictures\th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259632" y="612845"/>
            <a:ext cx="6840760" cy="5565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it-IT" sz="2400" dirty="0">
                <a:ln w="6350">
                  <a:solidFill>
                    <a:srgbClr val="93A299">
                      <a:shade val="43000"/>
                    </a:srgbClr>
                  </a:solidFill>
                </a:ln>
                <a:solidFill>
                  <a:srgbClr val="93A299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In questa magica cornice del Natale</a:t>
            </a:r>
            <a:br>
              <a:rPr lang="it-IT" sz="2400" dirty="0">
                <a:ln w="6350">
                  <a:solidFill>
                    <a:srgbClr val="93A299">
                      <a:shade val="43000"/>
                    </a:srgbClr>
                  </a:solidFill>
                </a:ln>
                <a:solidFill>
                  <a:srgbClr val="93A299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it-IT" sz="2400" dirty="0">
                <a:ln w="6350">
                  <a:solidFill>
                    <a:srgbClr val="93A299">
                      <a:shade val="43000"/>
                    </a:srgbClr>
                  </a:solidFill>
                </a:ln>
                <a:solidFill>
                  <a:srgbClr val="93A299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ecco i nostri piccoli folletti della</a:t>
            </a:r>
            <a:br>
              <a:rPr lang="it-IT" sz="2400" dirty="0">
                <a:ln w="6350">
                  <a:solidFill>
                    <a:srgbClr val="93A299">
                      <a:shade val="43000"/>
                    </a:srgbClr>
                  </a:solidFill>
                </a:ln>
                <a:solidFill>
                  <a:srgbClr val="93A299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it-IT" sz="2400" dirty="0">
                <a:ln w="6350">
                  <a:solidFill>
                    <a:srgbClr val="93A299">
                      <a:shade val="43000"/>
                    </a:srgbClr>
                  </a:solidFill>
                </a:ln>
                <a:solidFill>
                  <a:srgbClr val="93A299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Scuola dell’Infanzia Plesso </a:t>
            </a:r>
            <a:br>
              <a:rPr lang="it-IT" sz="2400" dirty="0">
                <a:ln w="6350">
                  <a:solidFill>
                    <a:srgbClr val="93A299">
                      <a:shade val="43000"/>
                    </a:srgbClr>
                  </a:solidFill>
                </a:ln>
                <a:solidFill>
                  <a:srgbClr val="93A299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it-IT" sz="2400" dirty="0">
                <a:ln w="6350">
                  <a:solidFill>
                    <a:srgbClr val="93A299">
                      <a:shade val="43000"/>
                    </a:srgbClr>
                  </a:solidFill>
                </a:ln>
                <a:solidFill>
                  <a:srgbClr val="93A299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«Madonna della Catena»</a:t>
            </a:r>
            <a:br>
              <a:rPr lang="it-IT" sz="2400" dirty="0">
                <a:ln w="6350">
                  <a:solidFill>
                    <a:srgbClr val="93A299">
                      <a:shade val="43000"/>
                    </a:srgbClr>
                  </a:solidFill>
                </a:ln>
                <a:solidFill>
                  <a:srgbClr val="93A299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it-IT" sz="2400" dirty="0">
                <a:ln w="6350">
                  <a:solidFill>
                    <a:srgbClr val="93A299">
                      <a:shade val="43000"/>
                    </a:srgbClr>
                  </a:solidFill>
                </a:ln>
                <a:solidFill>
                  <a:srgbClr val="93A299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pronti a dare con cuore gioioso gli auguri di</a:t>
            </a:r>
            <a:br>
              <a:rPr lang="it-IT" sz="2400" dirty="0">
                <a:ln w="6350">
                  <a:solidFill>
                    <a:srgbClr val="93A299">
                      <a:shade val="43000"/>
                    </a:srgbClr>
                  </a:solidFill>
                </a:ln>
                <a:solidFill>
                  <a:srgbClr val="93A299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it-IT" sz="2400" dirty="0">
                <a:ln w="6350">
                  <a:solidFill>
                    <a:srgbClr val="93A299">
                      <a:shade val="43000"/>
                    </a:srgbClr>
                  </a:solidFill>
                </a:ln>
                <a:solidFill>
                  <a:srgbClr val="93A299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Buon Natale</a:t>
            </a:r>
            <a:br>
              <a:rPr lang="it-IT" sz="2400" dirty="0">
                <a:ln w="6350">
                  <a:solidFill>
                    <a:srgbClr val="93A299">
                      <a:shade val="43000"/>
                    </a:srgbClr>
                  </a:solidFill>
                </a:ln>
                <a:solidFill>
                  <a:srgbClr val="93A299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it-IT" sz="2400" dirty="0">
                <a:ln w="6350">
                  <a:solidFill>
                    <a:srgbClr val="93A299">
                      <a:shade val="43000"/>
                    </a:srgbClr>
                  </a:solidFill>
                </a:ln>
                <a:solidFill>
                  <a:srgbClr val="93A299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alle loro famiglie a tutta la comunità scolastica.</a:t>
            </a:r>
            <a:br>
              <a:rPr lang="it-IT" sz="2400" dirty="0">
                <a:ln w="6350">
                  <a:solidFill>
                    <a:srgbClr val="93A299">
                      <a:shade val="43000"/>
                    </a:srgbClr>
                  </a:solidFill>
                </a:ln>
                <a:solidFill>
                  <a:srgbClr val="93A299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it-IT" sz="2400" dirty="0">
                <a:ln w="6350">
                  <a:solidFill>
                    <a:srgbClr val="93A299">
                      <a:shade val="43000"/>
                    </a:srgbClr>
                  </a:solidFill>
                </a:ln>
                <a:solidFill>
                  <a:srgbClr val="93A299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Lo staff delle docenti della stessa Scuola</a:t>
            </a:r>
            <a:br>
              <a:rPr lang="it-IT" sz="2400" dirty="0">
                <a:ln w="6350">
                  <a:solidFill>
                    <a:srgbClr val="93A299">
                      <a:shade val="43000"/>
                    </a:srgbClr>
                  </a:solidFill>
                </a:ln>
                <a:solidFill>
                  <a:srgbClr val="93A299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it-IT" sz="2400" dirty="0">
                <a:ln w="6350">
                  <a:solidFill>
                    <a:srgbClr val="93A299">
                      <a:shade val="43000"/>
                    </a:srgbClr>
                  </a:solidFill>
                </a:ln>
                <a:solidFill>
                  <a:srgbClr val="93A299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augurano a tutti i bambini del mondo un sereno Natale da condividere con l’intera società.</a:t>
            </a:r>
            <a:endParaRPr lang="it-IT" dirty="0"/>
          </a:p>
        </p:txBody>
      </p:sp>
      <p:pic>
        <p:nvPicPr>
          <p:cNvPr id="3" name="A NATALE PUO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>
                  <p14:fade in="250" out="25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6981827"/>
      </p:ext>
    </p:extLst>
  </p:cSld>
  <p:clrMapOvr>
    <a:masterClrMapping/>
  </p:clrMapOvr>
  <p:transition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o immagine per immagini del nata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URA_\Desktop\natale\IMG-20171221-WA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04664"/>
            <a:ext cx="3563888" cy="30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URA_\Desktop\natale\IMG-20171221-WA0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559" y="3478696"/>
            <a:ext cx="3968441" cy="34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3397197"/>
      </p:ext>
    </p:extLst>
  </p:cSld>
  <p:clrMapOvr>
    <a:masterClrMapping/>
  </p:clrMapOvr>
  <p:transition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URA_\Desktop\natale\IMG-20171221-WA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6652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URA_\Desktop\natale\IMG-20171221-WA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531" y="3429000"/>
            <a:ext cx="422446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5649198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URA_\Desktop\natale\IMG-20171221-WA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73652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URA_\Desktop\natale\IMG-20171221-WA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3" y="3356992"/>
            <a:ext cx="5184575" cy="319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6207144"/>
      </p:ext>
    </p:extLst>
  </p:cSld>
  <p:clrMapOvr>
    <a:masterClrMapping/>
  </p:clrMapOvr>
  <p:transition advClick="0" advTm="4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immagine cielo stellat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Risultati immagini per immagine cielo stellat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7" name="Picture 5" descr="C:\Users\LAURA_\Pictures\40031796-cielo-stella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AURA_\Desktop\natale\IMG-20171221-WA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1" y="128339"/>
            <a:ext cx="44196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LAURA_\Desktop\natale\IMG-20171221-WA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878633"/>
            <a:ext cx="4320479" cy="370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3306706"/>
      </p:ext>
    </p:extLst>
  </p:cSld>
  <p:clrMapOvr>
    <a:masterClrMapping/>
  </p:clrMapOvr>
  <p:transition advTm="4000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AURA_\Desktop\natale\IMG-20171221-WA0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12976"/>
            <a:ext cx="3526699" cy="2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URA_\Desktop\natale\IMG-20171221-WA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26368"/>
            <a:ext cx="3762916" cy="21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AURA_\Desktop\natale\IMG-20171221-WA0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327868" cy="325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2593304"/>
      </p:ext>
    </p:extLst>
  </p:cSld>
  <p:clrMapOvr>
    <a:masterClrMapping/>
  </p:clrMapOvr>
  <p:transition advTm="4000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URA_\Pictures\imagesXDZ75L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4416134"/>
      </p:ext>
    </p:extLst>
  </p:cSld>
  <p:clrMapOvr>
    <a:masterClrMapping/>
  </p:clrMapOvr>
  <p:transition advClick="0" advTm="4000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95</TotalTime>
  <Words>6</Words>
  <Application>Microsoft Office PowerPoint</Application>
  <PresentationFormat>Presentazione su schermo (4:3)</PresentationFormat>
  <Paragraphs>1</Paragraphs>
  <Slides>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Verve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questa magica cornice del Natale ecco i nostri piccoli folletti della Scuola dell’Infanzia Plesso  «Madonna della Catena» pronti a dare con cuore gioioso gli auguri di Buon Natale alle loro famiglie a tutta la comunità scolastica. Lo staff delle docenti della stessa Scuola augurano a tutti i bambini del mondo un sereno Natale da condividere con l’intera società.</dc:title>
  <dc:creator>LAURA_</dc:creator>
  <cp:lastModifiedBy>Utente</cp:lastModifiedBy>
  <cp:revision>29</cp:revision>
  <dcterms:created xsi:type="dcterms:W3CDTF">2017-12-21T20:12:14Z</dcterms:created>
  <dcterms:modified xsi:type="dcterms:W3CDTF">2017-12-22T08:20:13Z</dcterms:modified>
</cp:coreProperties>
</file>