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41"/>
    <a:srgbClr val="005828"/>
    <a:srgbClr val="00EE6C"/>
    <a:srgbClr val="588824"/>
    <a:srgbClr val="FF3300"/>
    <a:srgbClr val="FF0000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7771" y="6183177"/>
            <a:ext cx="8045373" cy="477875"/>
          </a:xfrm>
          <a:solidFill>
            <a:srgbClr val="00EE6C"/>
          </a:solidFill>
        </p:spPr>
        <p:txBody>
          <a:bodyPr/>
          <a:lstStyle/>
          <a:p>
            <a:r>
              <a:rPr lang="it-IT" dirty="0" smtClean="0"/>
              <a:t>Scuola primaria plesso s. francesco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28271" y="2433711"/>
            <a:ext cx="3305907" cy="116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514319" y="2447162"/>
            <a:ext cx="3238387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5400" b="1" cap="none" spc="0" dirty="0" smtClean="0">
                <a:ln/>
                <a:solidFill>
                  <a:srgbClr val="00B050"/>
                </a:solidFill>
                <a:effectLst/>
              </a:rPr>
              <a:t>Natale …</a:t>
            </a:r>
          </a:p>
          <a:p>
            <a:pPr algn="ctr"/>
            <a:r>
              <a:rPr lang="it-IT" sz="5400" b="1" cap="none" spc="0" dirty="0" smtClean="0">
                <a:ln/>
                <a:solidFill>
                  <a:srgbClr val="00B050"/>
                </a:solidFill>
                <a:effectLst/>
              </a:rPr>
              <a:t> in coro</a:t>
            </a:r>
            <a:endParaRPr lang="it-IT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8" name="Stella a 5 punte 7"/>
          <p:cNvSpPr/>
          <p:nvPr/>
        </p:nvSpPr>
        <p:spPr>
          <a:xfrm>
            <a:off x="5458264" y="285681"/>
            <a:ext cx="1350499" cy="9382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63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61"/>
    </mc:Choice>
    <mc:Fallback>
      <p:transition spd="slow" advTm="8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49" t="6606" r="13237" b="2111"/>
          <a:stretch/>
        </p:blipFill>
        <p:spPr>
          <a:xfrm>
            <a:off x="-182395" y="0"/>
            <a:ext cx="2348820" cy="194134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90" y="1185203"/>
            <a:ext cx="8128000" cy="45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617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45"/>
    </mc:Choice>
    <mc:Fallback>
      <p:transition spd="slow" advTm="71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6234" cy="685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55" y="2132939"/>
            <a:ext cx="8128000" cy="45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324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57"/>
    </mc:Choice>
    <mc:Fallback>
      <p:transition spd="slow" advTm="7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5914" cy="248998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70" y="1561513"/>
            <a:ext cx="8947053" cy="45906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7394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23"/>
    </mc:Choice>
    <mc:Fallback>
      <p:transition spd="slow" advTm="56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88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1508" cy="19976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83" y="1452489"/>
            <a:ext cx="8128000" cy="45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262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25"/>
    </mc:Choice>
    <mc:Fallback>
      <p:transition spd="slow" advTm="62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6" y="1638886"/>
            <a:ext cx="7033845" cy="521911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222696" y="83476"/>
            <a:ext cx="779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…tutti in coro </a:t>
            </a: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5802191" y="606696"/>
            <a:ext cx="5261954" cy="923330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BUONE FESTE</a:t>
            </a:r>
            <a:endParaRPr lang="it-IT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2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98"/>
    </mc:Choice>
    <mc:Fallback>
      <p:transition spd="slow" advTm="103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147</TotalTime>
  <Words>17</Words>
  <Application>Microsoft Office PowerPoint</Application>
  <PresentationFormat>Personalizzato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Badge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</cp:lastModifiedBy>
  <cp:revision>12</cp:revision>
  <dcterms:created xsi:type="dcterms:W3CDTF">2017-12-20T09:18:09Z</dcterms:created>
  <dcterms:modified xsi:type="dcterms:W3CDTF">2017-12-22T06:01:42Z</dcterms:modified>
</cp:coreProperties>
</file>