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741"/>
    <a:srgbClr val="005828"/>
    <a:srgbClr val="00EE6C"/>
    <a:srgbClr val="588824"/>
    <a:srgbClr val="FF3300"/>
    <a:srgbClr val="FF0000"/>
    <a:srgbClr val="0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-82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7771" y="6183177"/>
            <a:ext cx="8045373" cy="477875"/>
          </a:xfrm>
          <a:solidFill>
            <a:srgbClr val="00EE6C"/>
          </a:solidFill>
        </p:spPr>
        <p:txBody>
          <a:bodyPr/>
          <a:lstStyle/>
          <a:p>
            <a:r>
              <a:rPr lang="it-IT" dirty="0" smtClean="0"/>
              <a:t>Scuola primaria plesso s. francesco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28271" y="2433711"/>
            <a:ext cx="3305907" cy="1167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4514319" y="2447162"/>
            <a:ext cx="3238387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isometricOffAxis2Left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it-IT" sz="5400" b="1" cap="none" spc="0" dirty="0" smtClean="0">
                <a:ln/>
                <a:solidFill>
                  <a:srgbClr val="00B050"/>
                </a:solidFill>
                <a:effectLst/>
              </a:rPr>
              <a:t>Natale …</a:t>
            </a:r>
          </a:p>
          <a:p>
            <a:pPr algn="ctr"/>
            <a:r>
              <a:rPr lang="it-IT" sz="5400" b="1" cap="none" spc="0" dirty="0" smtClean="0">
                <a:ln/>
                <a:solidFill>
                  <a:srgbClr val="00B050"/>
                </a:solidFill>
                <a:effectLst/>
              </a:rPr>
              <a:t> in coro</a:t>
            </a:r>
            <a:endParaRPr lang="it-IT" sz="5400" b="1" cap="none" spc="0" dirty="0">
              <a:ln/>
              <a:solidFill>
                <a:srgbClr val="00B050"/>
              </a:solidFill>
              <a:effectLst/>
            </a:endParaRPr>
          </a:p>
        </p:txBody>
      </p:sp>
      <p:sp>
        <p:nvSpPr>
          <p:cNvPr id="8" name="Stella a 5 punte 7"/>
          <p:cNvSpPr/>
          <p:nvPr/>
        </p:nvSpPr>
        <p:spPr>
          <a:xfrm>
            <a:off x="5458264" y="285681"/>
            <a:ext cx="1350499" cy="93820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5634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161"/>
    </mc:Choice>
    <mc:Fallback>
      <p:transition spd="slow" advTm="81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4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49" t="6606" r="13237" b="2111"/>
          <a:stretch/>
        </p:blipFill>
        <p:spPr>
          <a:xfrm>
            <a:off x="-182395" y="0"/>
            <a:ext cx="2348820" cy="1941342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890" y="1185203"/>
            <a:ext cx="8128000" cy="4572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6178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145"/>
    </mc:Choice>
    <mc:Fallback>
      <p:transition spd="slow" advTm="71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36234" cy="68580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755" y="2132939"/>
            <a:ext cx="8128000" cy="4572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63244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457"/>
    </mc:Choice>
    <mc:Fallback>
      <p:transition spd="slow" advTm="74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7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75914" cy="248998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470" y="1561513"/>
            <a:ext cx="8947053" cy="45906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67394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23"/>
    </mc:Choice>
    <mc:Fallback>
      <p:transition spd="slow" advTm="56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88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91508" cy="199761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483" y="1452489"/>
            <a:ext cx="8128000" cy="4572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92622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25"/>
    </mc:Choice>
    <mc:Fallback>
      <p:transition spd="slow" advTm="62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856" y="1638886"/>
            <a:ext cx="7033845" cy="521911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222696" y="83476"/>
            <a:ext cx="779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…tutti in coro </a:t>
            </a:r>
            <a:endParaRPr lang="it-IT" sz="2800" dirty="0"/>
          </a:p>
        </p:txBody>
      </p:sp>
      <p:sp>
        <p:nvSpPr>
          <p:cNvPr id="7" name="Rettangolo 6"/>
          <p:cNvSpPr/>
          <p:nvPr/>
        </p:nvSpPr>
        <p:spPr>
          <a:xfrm>
            <a:off x="5802191" y="606696"/>
            <a:ext cx="5261954" cy="923330"/>
          </a:xfrm>
          <a:prstGeom prst="rect">
            <a:avLst/>
          </a:prstGeom>
          <a:solidFill>
            <a:srgbClr val="C0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BUONE FESTE</a:t>
            </a:r>
            <a:endParaRPr lang="it-IT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927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398"/>
    </mc:Choice>
    <mc:Fallback>
      <p:transition spd="slow" advTm="103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147</TotalTime>
  <Words>17</Words>
  <Application>Microsoft Office PowerPoint</Application>
  <PresentationFormat>Personalizzato</PresentationFormat>
  <Paragraphs>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Badge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</cp:lastModifiedBy>
  <cp:revision>12</cp:revision>
  <dcterms:created xsi:type="dcterms:W3CDTF">2017-12-20T09:18:09Z</dcterms:created>
  <dcterms:modified xsi:type="dcterms:W3CDTF">2017-12-22T06:01:42Z</dcterms:modified>
</cp:coreProperties>
</file>