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3" r:id="rId3"/>
    <p:sldId id="267" r:id="rId4"/>
    <p:sldId id="258" r:id="rId5"/>
    <p:sldId id="259" r:id="rId6"/>
    <p:sldId id="264" r:id="rId7"/>
    <p:sldId id="261" r:id="rId8"/>
    <p:sldId id="256" r:id="rId9"/>
    <p:sldId id="262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BB88-61C4-4FFE-B447-40722DB2BED0}" type="datetimeFigureOut">
              <a:rPr lang="it-IT" smtClean="0"/>
              <a:pPr/>
              <a:t>02/12/2017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03F0-BC04-408F-AEEC-8923EA68B81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0870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BB88-61C4-4FFE-B447-40722DB2BED0}" type="datetimeFigureOut">
              <a:rPr lang="it-IT" smtClean="0"/>
              <a:pPr/>
              <a:t>02/12/2017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03F0-BC04-408F-AEEC-8923EA68B81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3519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BB88-61C4-4FFE-B447-40722DB2BED0}" type="datetimeFigureOut">
              <a:rPr lang="it-IT" smtClean="0"/>
              <a:pPr/>
              <a:t>02/12/2017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03F0-BC04-408F-AEEC-8923EA68B81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77476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BB88-61C4-4FFE-B447-40722DB2BED0}" type="datetimeFigureOut">
              <a:rPr lang="it-IT" smtClean="0"/>
              <a:pPr/>
              <a:t>02/12/2017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03F0-BC04-408F-AEEC-8923EA68B81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27593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BB88-61C4-4FFE-B447-40722DB2BED0}" type="datetimeFigureOut">
              <a:rPr lang="it-IT" smtClean="0"/>
              <a:pPr/>
              <a:t>02/12/2017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03F0-BC04-408F-AEEC-8923EA68B81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02277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BB88-61C4-4FFE-B447-40722DB2BED0}" type="datetimeFigureOut">
              <a:rPr lang="it-IT" smtClean="0"/>
              <a:pPr/>
              <a:t>02/12/2017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03F0-BC04-408F-AEEC-8923EA68B81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03709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BB88-61C4-4FFE-B447-40722DB2BED0}" type="datetimeFigureOut">
              <a:rPr lang="it-IT" smtClean="0"/>
              <a:pPr/>
              <a:t>02/12/2017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03F0-BC04-408F-AEEC-8923EA68B81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10630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BB88-61C4-4FFE-B447-40722DB2BED0}" type="datetimeFigureOut">
              <a:rPr lang="it-IT" smtClean="0"/>
              <a:pPr/>
              <a:t>02/12/2017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03F0-BC04-408F-AEEC-8923EA68B81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45530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BB88-61C4-4FFE-B447-40722DB2BED0}" type="datetimeFigureOut">
              <a:rPr lang="it-IT" smtClean="0"/>
              <a:pPr/>
              <a:t>02/12/2017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03F0-BC04-408F-AEEC-8923EA68B81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542617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BB88-61C4-4FFE-B447-40722DB2BED0}" type="datetimeFigureOut">
              <a:rPr lang="it-IT" smtClean="0"/>
              <a:pPr/>
              <a:t>02/12/2017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03F0-BC04-408F-AEEC-8923EA68B81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78044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BB88-61C4-4FFE-B447-40722DB2BED0}" type="datetimeFigureOut">
              <a:rPr lang="it-IT" smtClean="0"/>
              <a:pPr/>
              <a:t>02/12/2017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03F0-BC04-408F-AEEC-8923EA68B81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12908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4BB88-61C4-4FFE-B447-40722DB2BED0}" type="datetimeFigureOut">
              <a:rPr lang="it-IT" smtClean="0"/>
              <a:pPr/>
              <a:t>02/12/2017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603F0-BC04-408F-AEEC-8923EA68B81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83874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56066" y="1196752"/>
            <a:ext cx="8784976" cy="2795538"/>
          </a:xfrm>
          <a:prstGeom prst="rect">
            <a:avLst/>
          </a:prstGeom>
          <a:pattFill prst="sphere">
            <a:fgClr>
              <a:schemeClr val="accent3">
                <a:lumMod val="75000"/>
              </a:schemeClr>
            </a:fgClr>
            <a:bgClr>
              <a:srgbClr val="FFFF00"/>
            </a:bgClr>
          </a:patt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it-IT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56066" y="1406967"/>
            <a:ext cx="878497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22 novembre 2017</a:t>
            </a:r>
          </a:p>
          <a:p>
            <a:pPr algn="ctr"/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GIORNATA NAZIONALE DELLA SICUREZZA NELLE SCUOLE</a:t>
            </a:r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09307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278"/>
    </mc:Choice>
    <mc:Fallback>
      <p:transition spd="slow" advTm="22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6">
              <a:lumMod val="75000"/>
            </a:schemeClr>
          </a:fgClr>
          <a:bgClr>
            <a:srgbClr val="00B05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tente\Desktop\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80728"/>
            <a:ext cx="65024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395536" y="617719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Sicuri e protetti rientriamo nelle aule …alla prossima evacuazione.</a:t>
            </a:r>
            <a:endParaRPr lang="it-IT" dirty="0"/>
          </a:p>
        </p:txBody>
      </p:sp>
      <p:sp>
        <p:nvSpPr>
          <p:cNvPr id="3" name="Smile 2"/>
          <p:cNvSpPr/>
          <p:nvPr/>
        </p:nvSpPr>
        <p:spPr>
          <a:xfrm>
            <a:off x="6660232" y="6120044"/>
            <a:ext cx="381720" cy="387534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244156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058"/>
    </mc:Choice>
    <mc:Fallback>
      <p:transition spd="slow" advTm="80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Grid">
          <a:fgClr>
            <a:schemeClr val="accent6">
              <a:lumMod val="60000"/>
              <a:lumOff val="40000"/>
            </a:schemeClr>
          </a:fgClr>
          <a:bgClr>
            <a:srgbClr val="FF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Utente\Desktop\svegl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381642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umetto 3 3"/>
          <p:cNvSpPr/>
          <p:nvPr/>
        </p:nvSpPr>
        <p:spPr>
          <a:xfrm>
            <a:off x="4932040" y="368604"/>
            <a:ext cx="3672408" cy="2852936"/>
          </a:xfrm>
          <a:prstGeom prst="wedgeEllipseCallout">
            <a:avLst>
              <a:gd name="adj1" fmla="val -67432"/>
              <a:gd name="adj2" fmla="val -35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4989124" y="517799"/>
            <a:ext cx="374441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TIC – TAC</a:t>
            </a:r>
          </a:p>
          <a:p>
            <a:pPr algn="ctr"/>
            <a:r>
              <a:rPr lang="it-IT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it-IT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ORE 11:00 </a:t>
            </a:r>
          </a:p>
          <a:p>
            <a:pPr algn="ctr"/>
            <a:r>
              <a:rPr lang="it-IT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DRINN….</a:t>
            </a:r>
          </a:p>
          <a:p>
            <a:pPr algn="ctr"/>
            <a:r>
              <a:rPr lang="it-IT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DRINNN…</a:t>
            </a:r>
            <a:endParaRPr lang="it-IT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595158" y="3429000"/>
            <a:ext cx="613841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TUTTI PRONTI</a:t>
            </a:r>
          </a:p>
          <a:p>
            <a:pPr algn="ctr"/>
            <a:r>
              <a:rPr lang="it-IT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Per l’ evacuazione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202583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000"/>
    </mc:Choice>
    <mc:Fallback>
      <p:transition spd="slow" advTm="1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0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rgbClr val="92D050"/>
          </a:fgClr>
          <a:bgClr>
            <a:srgbClr val="FFC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51130" y="225514"/>
            <a:ext cx="8856984" cy="646331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it-IT" dirty="0" smtClean="0"/>
              <a:t>Gli alunni del plesso S. Francesco , primaria e infanzia, eseguono correttamente tutte le procedure che il protocollo dell’evacuazione richiede ….</a:t>
            </a:r>
            <a:endParaRPr lang="it-IT" dirty="0"/>
          </a:p>
        </p:txBody>
      </p:sp>
      <p:pic>
        <p:nvPicPr>
          <p:cNvPr id="1026" name="Picture 2" descr="C:\Users\Utente\Desktop\IMG_613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21" y="931540"/>
            <a:ext cx="435245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tente\Desktop\IMG_613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34445" y="931540"/>
            <a:ext cx="457178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tente\Desktop\IMG_613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94445" y="3933056"/>
            <a:ext cx="508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549171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358"/>
    </mc:Choice>
    <mc:Fallback>
      <p:transition spd="slow" advTm="103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open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753" r="15083"/>
          <a:stretch/>
        </p:blipFill>
        <p:spPr bwMode="auto">
          <a:xfrm>
            <a:off x="323528" y="1484784"/>
            <a:ext cx="3744416" cy="49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 descr="C:\Users\Utente\Desktop\c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332"/>
          <a:stretch/>
        </p:blipFill>
        <p:spPr bwMode="auto">
          <a:xfrm>
            <a:off x="5436096" y="1175457"/>
            <a:ext cx="3168352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131059" y="188640"/>
            <a:ext cx="8689413" cy="369332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r>
              <a:rPr lang="it-IT" dirty="0" smtClean="0"/>
              <a:t>… si </a:t>
            </a:r>
            <a:r>
              <a:rPr lang="it-IT" dirty="0"/>
              <a:t>apprestano a raggiungere la zona di raccolta: il campetto  Beato Felton.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601907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128"/>
    </mc:Choice>
    <mc:Fallback>
      <p:transition spd="slow" advTm="81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C:\Users\Utente\AppData\Local\Microsoft\Windows\Temporary Internet Files\Content.Word\IMG-20171124-WA0005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223" t="22084" r="9222" b="30146"/>
          <a:stretch/>
        </p:blipFill>
        <p:spPr bwMode="auto">
          <a:xfrm>
            <a:off x="2218509" y="0"/>
            <a:ext cx="4933950" cy="65253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586063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830"/>
    </mc:Choice>
    <mc:Fallback>
      <p:transition spd="slow" advTm="48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accent3"/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tente\Desktop\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24744"/>
            <a:ext cx="6502401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323528" y="332656"/>
            <a:ext cx="8712968" cy="369332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it-IT" dirty="0" smtClean="0"/>
              <a:t>…le insegnanti  rassicurano gli alunni e procedono con l’appello…  </a:t>
            </a:r>
            <a:endParaRPr lang="it-IT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583571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5345"/>
    </mc:Choice>
    <mc:Fallback>
      <p:transition spd="slow" advTm="53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rgbClr val="92D050"/>
          </a:fgClr>
          <a:bgClr>
            <a:schemeClr val="accent6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tente\Desktop\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65024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734205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645"/>
    </mc:Choice>
    <mc:Fallback>
      <p:transition spd="slow" advTm="36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chemeClr val="accent3">
              <a:lumMod val="75000"/>
            </a:schemeClr>
          </a:fgClr>
          <a:bgClr>
            <a:schemeClr val="accent2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Utente\Desktop\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65024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352624" y="263387"/>
            <a:ext cx="8460432" cy="646331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it-IT" dirty="0" smtClean="0"/>
              <a:t>…</a:t>
            </a:r>
            <a:r>
              <a:rPr lang="it-IT" dirty="0"/>
              <a:t>forte emozione per l ‘evento.</a:t>
            </a:r>
          </a:p>
          <a:p>
            <a:r>
              <a:rPr lang="it-IT" dirty="0"/>
              <a:t>U</a:t>
            </a:r>
            <a:r>
              <a:rPr lang="it-IT" dirty="0" smtClean="0"/>
              <a:t>na volta in sicurezza, le insegnanti improvvisano giochi</a:t>
            </a:r>
            <a:r>
              <a:rPr lang="it-IT" dirty="0"/>
              <a:t> mirati</a:t>
            </a:r>
            <a:r>
              <a:rPr lang="it-IT" dirty="0" smtClean="0"/>
              <a:t>  e semplici girotondi.</a:t>
            </a:r>
            <a:endParaRPr lang="it-IT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183837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114"/>
    </mc:Choice>
    <mc:Fallback>
      <p:transition spd="slow" advTm="61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chemeClr val="accent3">
              <a:lumMod val="75000"/>
            </a:schemeClr>
          </a:fgClr>
          <a:bgClr>
            <a:srgbClr val="FFFF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Utente\Desktop\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08720"/>
            <a:ext cx="65024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516554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587"/>
    </mc:Choice>
    <mc:Fallback>
      <p:transition spd="slow" advTm="35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3|1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3.2|3.1|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3|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2|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107</Words>
  <Application>Microsoft Office PowerPoint</Application>
  <PresentationFormat>Presentazione su schermo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22</cp:revision>
  <dcterms:created xsi:type="dcterms:W3CDTF">2017-11-27T08:49:15Z</dcterms:created>
  <dcterms:modified xsi:type="dcterms:W3CDTF">2017-12-02T12:31:35Z</dcterms:modified>
</cp:coreProperties>
</file>