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</p:sldMasterIdLst>
  <p:sldIdLst>
    <p:sldId id="256" r:id="rId2"/>
    <p:sldId id="290" r:id="rId3"/>
    <p:sldId id="257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5" r:id="rId17"/>
    <p:sldId id="276" r:id="rId18"/>
    <p:sldId id="277" r:id="rId19"/>
    <p:sldId id="288" r:id="rId20"/>
    <p:sldId id="278" r:id="rId21"/>
    <p:sldId id="279" r:id="rId22"/>
    <p:sldId id="280" r:id="rId23"/>
    <p:sldId id="289" r:id="rId24"/>
    <p:sldId id="284" r:id="rId2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1362" y="-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6FCFFD4-5652-4767-AA22-C441E28A3072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12134" y="4954635"/>
            <a:ext cx="2987069" cy="918361"/>
          </a:xfrm>
        </p:spPr>
        <p:txBody>
          <a:bodyPr vert="horz" lIns="91440" tIns="45720" rIns="91440" bIns="45720" rtlCol="0" anchor="ctr"/>
          <a:lstStyle>
            <a:lvl1pPr algn="r">
              <a:defRPr lang="en-US" sz="42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46015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aggiungere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8D94F-17FC-4DBA-B892-CD4B3034A353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15362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E983A-6252-4FA3-A7AE-5E2C849F48F9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13673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8F7F8-6DF1-4292-9E24-2C2DABFFE99B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634848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B26A6-D535-4143-B8EE-86A468AFBC2C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73676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09337-9612-4749-85E9-9B1759881A09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53660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aggiungere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aggiungere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aggiungere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2023-CC5F-478F-9515-943786244957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66786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90F79-BD4F-4F71-871C-DADDFBF0601E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9260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5EE15-5B1D-4626-9E26-DE60EB9C79EE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56743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1D2F-C98D-461D-8520-60E71130446C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61243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7BB-EB42-4973-8108-1039EEE1ABEB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22952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94EC1-07E7-46CE-BD4D-803A40CCC650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06102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1087-2093-46ED-80DD-B57925DA0BA6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52461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928F-6A83-4C93-A36D-60F2EFA718F5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78018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3C038-2EBF-4E11-97BE-A953678E6045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25114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9EE0F-C015-4081-928C-E8179E40D797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72711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aggiungere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A358-440B-44C9-943B-EE88A5D6669F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94270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239B335-F5C8-4EDF-B1E2-6347D416EBE4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76482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44E0EB94-71DB-9C45-BF6D-B4E09D27BA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 flipV="1">
            <a:off x="0" y="-1789546"/>
            <a:ext cx="8242123" cy="4006273"/>
          </a:xfrm>
        </p:spPr>
        <p:txBody>
          <a:bodyPr/>
          <a:lstStyle/>
          <a:p>
            <a:r>
              <a:rPr lang="it-IT"/>
              <a:t>Ic </a:t>
            </a:r>
            <a:endParaRPr lang="it-IT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xmlns="" id="{96C23FCA-F3F9-354E-B06D-C1042FBB60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67233" y="1525480"/>
            <a:ext cx="7533524" cy="2766528"/>
          </a:xfrm>
        </p:spPr>
        <p:txBody>
          <a:bodyPr>
            <a:normAutofit fontScale="90000"/>
          </a:bodyPr>
          <a:lstStyle/>
          <a:p>
            <a:r>
              <a:rPr lang="it-IT" dirty="0"/>
              <a:t>22 novembre 2017 </a:t>
            </a:r>
            <a:br>
              <a:rPr lang="it-IT" dirty="0"/>
            </a:br>
            <a:r>
              <a:rPr lang="it-IT" dirty="0"/>
              <a:t>Giornata nazionale sulla sicurezza nelle scuole</a:t>
            </a:r>
          </a:p>
        </p:txBody>
      </p:sp>
    </p:spTree>
    <p:extLst>
      <p:ext uri="{BB962C8B-B14F-4D97-AF65-F5344CB8AC3E}">
        <p14:creationId xmlns:p14="http://schemas.microsoft.com/office/powerpoint/2010/main" xmlns="" val="16243382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A3FC847-B1BA-7B43-B67A-2FB40875B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858" y="220089"/>
            <a:ext cx="7797662" cy="1384729"/>
          </a:xfrm>
        </p:spPr>
        <p:txBody>
          <a:bodyPr/>
          <a:lstStyle/>
          <a:p>
            <a:r>
              <a:rPr lang="it-IT" dirty="0"/>
              <a:t>Tutti fuori ...chiudo e faccio la crocetta …qui non c’è più nessuno…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xmlns="" id="{0C365141-A446-0C46-A395-09E4B0E4413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818" y="2112818"/>
            <a:ext cx="7797662" cy="337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948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A90AC16-F84C-844A-B671-9EBA396C7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Eccoci fuori…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xmlns="" id="{D3B95D55-43CD-C84B-88E5-A33D17ECD05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4487" y="1705571"/>
            <a:ext cx="6059942" cy="319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696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55B927E-38EE-2046-9701-A3331A551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 sicurezza …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xmlns="" id="{0CB4A757-7528-4144-940E-F0BE0E0C68E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5766" y="1705572"/>
            <a:ext cx="5915025" cy="344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869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D08CFB6-9D15-044F-A3D4-9991B4873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Dopo l’appello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xmlns="" id="{F4B70647-1977-604F-B0D1-F910E23381A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3649" y="1705570"/>
            <a:ext cx="6369844" cy="332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943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5B3EEDE-0B54-7442-A2B2-56146B57F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Facciamo festa e Felici ci abbracciamo…perché…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xmlns="" id="{A648F4D5-980D-954D-8B36-B1183B2565B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9808" y="1848871"/>
            <a:ext cx="5527902" cy="312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921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1F2E3FD-BCF0-784E-B7E7-4CFA3D75F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in sicurezza adesso siamo!!!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xmlns="" id="{D98060AC-2D3B-1444-A499-66F94585E26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4489" y="1705572"/>
            <a:ext cx="5677240" cy="326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828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C4100A3-70F6-6A41-BC5C-3FBFB5885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 classe riepiloghiamo…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xmlns="" id="{671C9A78-65BE-C842-B9D4-442AE99AA93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741490" y="670842"/>
            <a:ext cx="3584823" cy="58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882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3DE8BA3-24F2-C04C-8386-788C59253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254" y="816902"/>
            <a:ext cx="7515509" cy="972643"/>
          </a:xfrm>
        </p:spPr>
        <p:txBody>
          <a:bodyPr/>
          <a:lstStyle/>
          <a:p>
            <a:r>
              <a:rPr lang="it-IT" dirty="0"/>
              <a:t>Ic c.Guidi classi prime plesso madonna della catena </a:t>
            </a:r>
            <a:br>
              <a:rPr lang="it-IT" dirty="0"/>
            </a:br>
            <a:r>
              <a:rPr lang="it-IT" dirty="0"/>
              <a:t/>
            </a:r>
            <a:br>
              <a:rPr lang="it-IT" dirty="0"/>
            </a:br>
            <a:r>
              <a:rPr lang="it-IT" dirty="0"/>
              <a:t>Il nostro percorso sicuro…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xmlns="" id="{1F906864-53DD-6D42-9E88-392E1458142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919654">
            <a:off x="2994700" y="905687"/>
            <a:ext cx="2695426" cy="651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611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21EDBEB-4C5E-1A4F-9AE6-612ABF686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Evviva tutti contenti Il percorso andiamo ad affrontare…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xmlns="" id="{0032681E-C5E1-E54C-8D19-143B4EDFB7E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647" y="2242934"/>
            <a:ext cx="3261488" cy="3159877"/>
          </a:xfrm>
          <a:prstGeom prst="rect">
            <a:avLst/>
          </a:prstGeom>
        </p:spPr>
      </p:pic>
      <p:pic>
        <p:nvPicPr>
          <p:cNvPr id="3" name="Immagine 4">
            <a:extLst>
              <a:ext uri="{FF2B5EF4-FFF2-40B4-BE49-F238E27FC236}">
                <a16:creationId xmlns:a16="http://schemas.microsoft.com/office/drawing/2014/main" xmlns="" id="{6AE6A290-40D8-DC4E-AB52-D7EED27E33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1135" y="1709189"/>
            <a:ext cx="4739409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679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6D5E5CE-BF25-6940-BA97-67D9793C8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consigli ascoltiamo e i segnali conosciamo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xmlns="" id="{A2E73192-28E8-F843-BDA5-8C55630880D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637" y="2063750"/>
            <a:ext cx="2539999" cy="3311525"/>
          </a:xfrm>
          <a:prstGeom prst="rect">
            <a:avLst/>
          </a:prstGeom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xmlns="" id="{56316E61-4772-5049-AAE1-A29668E146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1636" y="1837766"/>
            <a:ext cx="2921000" cy="3796416"/>
          </a:xfrm>
          <a:prstGeom prst="rect">
            <a:avLst/>
          </a:prstGeom>
        </p:spPr>
      </p:pic>
      <p:pic>
        <p:nvPicPr>
          <p:cNvPr id="8" name="Immagine 8">
            <a:extLst>
              <a:ext uri="{FF2B5EF4-FFF2-40B4-BE49-F238E27FC236}">
                <a16:creationId xmlns:a16="http://schemas.microsoft.com/office/drawing/2014/main" xmlns="" id="{37FC8876-005F-314A-BAE3-172212074B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1545" y="2059305"/>
            <a:ext cx="2355272" cy="331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542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EDCDCCC-CB0C-7343-8F19-475899A0F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I. c. costabile Guidi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>Classi prime sez. </a:t>
            </a:r>
            <a:r>
              <a:rPr lang="it-IT" dirty="0" smtClean="0"/>
              <a:t>a-b-c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>Plesso madonna della catena</a:t>
            </a:r>
          </a:p>
        </p:txBody>
      </p:sp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xmlns="" id="{C3408C12-9844-174D-B72E-28D88AC328E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it-IT" dirty="0"/>
              <a:t>Prova di evacuazione e percorso sicuro </a:t>
            </a:r>
          </a:p>
        </p:txBody>
      </p:sp>
    </p:spTree>
    <p:extLst>
      <p:ext uri="{BB962C8B-B14F-4D97-AF65-F5344CB8AC3E}">
        <p14:creationId xmlns:p14="http://schemas.microsoft.com/office/powerpoint/2010/main" xmlns="" val="276304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ADD1D6B-548D-A149-81A0-7A6AD49E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Insieme andiamo e sulle  strisce attraversiamo…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xmlns="" id="{05F98309-17B7-F241-83FA-09D2D7566D2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081" y="2216727"/>
            <a:ext cx="1935275" cy="3203995"/>
          </a:xfrm>
          <a:prstGeom prst="rect">
            <a:avLst/>
          </a:prstGeom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xmlns="" id="{F8FC9AF4-76A5-4144-B6D3-03862B965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3648" y="1922009"/>
            <a:ext cx="1875744" cy="3311270"/>
          </a:xfrm>
          <a:prstGeom prst="rect">
            <a:avLst/>
          </a:prstGeom>
        </p:spPr>
      </p:pic>
      <p:pic>
        <p:nvPicPr>
          <p:cNvPr id="10" name="Immagine 10">
            <a:extLst>
              <a:ext uri="{FF2B5EF4-FFF2-40B4-BE49-F238E27FC236}">
                <a16:creationId xmlns:a16="http://schemas.microsoft.com/office/drawing/2014/main" xmlns="" id="{C7EFFA36-31E6-8A45-A04C-2A6A06B22A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2727" y="2275508"/>
            <a:ext cx="1998549" cy="260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49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B76F439-BDC8-7A42-8464-884F73642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Alt! Un incrocio…qui è molto pericoloso…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xmlns="" id="{D5E9AF39-2ACB-CA45-9471-8659AE94E76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3180" y="2527102"/>
            <a:ext cx="2466295" cy="2447628"/>
          </a:xfrm>
          <a:prstGeom prst="rect">
            <a:avLst/>
          </a:prstGeom>
        </p:spPr>
      </p:pic>
      <p:pic>
        <p:nvPicPr>
          <p:cNvPr id="8" name="Immagine 8">
            <a:extLst>
              <a:ext uri="{FF2B5EF4-FFF2-40B4-BE49-F238E27FC236}">
                <a16:creationId xmlns:a16="http://schemas.microsoft.com/office/drawing/2014/main" xmlns="" id="{5CBABFFF-B570-964D-938B-4AD0309567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0703" y="1772331"/>
            <a:ext cx="2236673" cy="3520848"/>
          </a:xfrm>
          <a:prstGeom prst="rect">
            <a:avLst/>
          </a:prstGeom>
        </p:spPr>
      </p:pic>
      <p:pic>
        <p:nvPicPr>
          <p:cNvPr id="3" name="Immagine 4">
            <a:extLst>
              <a:ext uri="{FF2B5EF4-FFF2-40B4-BE49-F238E27FC236}">
                <a16:creationId xmlns:a16="http://schemas.microsoft.com/office/drawing/2014/main" xmlns="" id="{5F092742-1BF9-544B-A6E0-01341899FB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89165">
            <a:off x="5901782" y="1405031"/>
            <a:ext cx="2681946" cy="404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941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3556E9D-9732-144A-A83E-3753C778F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Insieme stiamo e della sicurezza discutiamo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xmlns="" id="{6149DCD9-2DEF-FD4B-8DD1-BF29334710D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364" y="2078181"/>
            <a:ext cx="3934784" cy="2896549"/>
          </a:xfrm>
          <a:prstGeom prst="rect">
            <a:avLst/>
          </a:prstGeom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xmlns="" id="{E32C0B94-8678-634D-A1CD-1B5A366C5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3626" y="3429001"/>
            <a:ext cx="2529229" cy="1826759"/>
          </a:xfrm>
          <a:prstGeom prst="rect">
            <a:avLst/>
          </a:prstGeom>
        </p:spPr>
      </p:pic>
      <p:pic>
        <p:nvPicPr>
          <p:cNvPr id="8" name="Immagine 8">
            <a:extLst>
              <a:ext uri="{FF2B5EF4-FFF2-40B4-BE49-F238E27FC236}">
                <a16:creationId xmlns:a16="http://schemas.microsoft.com/office/drawing/2014/main" xmlns="" id="{592FAB49-F2E9-A147-8507-13E224B9C4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2854" y="1804647"/>
            <a:ext cx="2891603" cy="324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930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257A997-6A56-4F44-8F64-F6DCE07EB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 saluto adesso vi diamo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xmlns="" id="{119C326A-5C38-1E47-9711-DDCAC51D16B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725" y="2121478"/>
            <a:ext cx="3502639" cy="3311525"/>
          </a:xfrm>
          <a:prstGeom prst="rect">
            <a:avLst/>
          </a:prstGeom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xmlns="" id="{4F669A1B-AFEB-FD47-9872-4866B1B84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1909" y="2068194"/>
            <a:ext cx="3659908" cy="331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721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A391E3A-E147-C749-BFE2-3856070E1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Felici ritorniamo perché più sicuri noi siamo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xmlns="" id="{8AA3E400-CEA3-F24C-B865-E4E0CD6FB76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61643">
            <a:off x="782658" y="2081536"/>
            <a:ext cx="2420341" cy="3133297"/>
          </a:xfrm>
          <a:prstGeom prst="rect">
            <a:avLst/>
          </a:prstGeom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xmlns="" id="{71D0AD2E-1043-7D4A-B83D-FC9836377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9028" y="1997364"/>
            <a:ext cx="2294504" cy="3499922"/>
          </a:xfrm>
          <a:prstGeom prst="rect">
            <a:avLst/>
          </a:prstGeom>
        </p:spPr>
      </p:pic>
      <p:pic>
        <p:nvPicPr>
          <p:cNvPr id="12" name="Immagine 12">
            <a:extLst>
              <a:ext uri="{FF2B5EF4-FFF2-40B4-BE49-F238E27FC236}">
                <a16:creationId xmlns:a16="http://schemas.microsoft.com/office/drawing/2014/main" xmlns="" id="{2B49C353-9C2B-CE4A-94ED-1C6A4231FB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80703">
            <a:off x="5501135" y="1959229"/>
            <a:ext cx="2159448" cy="321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86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8">
            <a:extLst>
              <a:ext uri="{FF2B5EF4-FFF2-40B4-BE49-F238E27FC236}">
                <a16:creationId xmlns:a16="http://schemas.microsoft.com/office/drawing/2014/main" xmlns="" id="{CFDB8F1C-D6CD-1549-AC0F-D11A92BE424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47789">
            <a:off x="1035428" y="626347"/>
            <a:ext cx="7804806" cy="627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981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E6D2C4E-4DA5-2B4D-82BF-3B45C353D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xmlns="" id="{0C0E0E53-CDAC-4748-BE85-58EF2A40B70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351" y="230909"/>
            <a:ext cx="7671376" cy="494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845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F2515D2-E5FA-5D4C-846B-8CD838722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Tutti giù….sotto il banco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xmlns="" id="{4BDBDF2B-D16D-6346-83DC-C93412C5138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2979" y="1705572"/>
            <a:ext cx="4941094" cy="326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170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C63886B-5777-5A47-B7B3-DCBDF7C7A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Contiamo fino a dieci…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xmlns="" id="{D1081C60-4E41-B94D-B586-937765CC378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5301" y="1797845"/>
            <a:ext cx="5474213" cy="325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465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8E37FA0-9B96-7646-A647-B49CC1EA4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Tranquilli …sappiamo come fare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xmlns="" id="{3A97FB5D-79CA-2F4E-BBC2-11F45B2944A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8760" y="1705570"/>
            <a:ext cx="5321472" cy="327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896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E0DBB40-4DA0-9A49-B1D6-4ACFA0E5E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Ok…adesso usciamo…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xmlns="" id="{2EF6F404-37F9-5E43-A7BE-C88FB4A0390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4488" y="1705572"/>
            <a:ext cx="5838825" cy="326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576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90235D6-4CC2-EE40-AD61-595B116DC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Piano piano in fila indiana verso l’uscita di sicurezza ci avviamo…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xmlns="" id="{0A728F1A-133E-904D-88DE-C75F41E2232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728" y="2234918"/>
            <a:ext cx="5091545" cy="293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647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144</Words>
  <Application>Microsoft Office PowerPoint</Application>
  <PresentationFormat>Presentazione su schermo (4:3)</PresentationFormat>
  <Paragraphs>24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5" baseType="lpstr">
      <vt:lpstr>Evento</vt:lpstr>
      <vt:lpstr>22 novembre 2017  Giornata nazionale sulla sicurezza nelle scuole</vt:lpstr>
      <vt:lpstr>I. c. costabile Guidi Classi prime sez. a-b-c Plesso madonna della catena</vt:lpstr>
      <vt:lpstr>Diapositiva 3</vt:lpstr>
      <vt:lpstr>Diapositiva 4</vt:lpstr>
      <vt:lpstr>Tutti giù….sotto il banco</vt:lpstr>
      <vt:lpstr>Contiamo fino a dieci…</vt:lpstr>
      <vt:lpstr>Tranquilli …sappiamo come fare</vt:lpstr>
      <vt:lpstr>Ok…adesso usciamo…</vt:lpstr>
      <vt:lpstr>Piano piano in fila indiana verso l’uscita di sicurezza ci avviamo…</vt:lpstr>
      <vt:lpstr>Tutti fuori ...chiudo e faccio la crocetta …qui non c’è più nessuno…</vt:lpstr>
      <vt:lpstr>Eccoci fuori…</vt:lpstr>
      <vt:lpstr>In sicurezza …</vt:lpstr>
      <vt:lpstr>Dopo l’appello</vt:lpstr>
      <vt:lpstr>Facciamo festa e Felici ci abbracciamo…perché…</vt:lpstr>
      <vt:lpstr> in sicurezza adesso siamo!!!</vt:lpstr>
      <vt:lpstr>In classe riepiloghiamo…</vt:lpstr>
      <vt:lpstr>Ic c.Guidi classi prime plesso madonna della catena   Il nostro percorso sicuro…</vt:lpstr>
      <vt:lpstr>Evviva tutti contenti Il percorso andiamo ad affrontare…</vt:lpstr>
      <vt:lpstr>I consigli ascoltiamo e i segnali conosciamo</vt:lpstr>
      <vt:lpstr>Insieme andiamo e sulle  strisce attraversiamo…</vt:lpstr>
      <vt:lpstr>Alt! Un incrocio…qui è molto pericoloso…</vt:lpstr>
      <vt:lpstr>Insieme stiamo e della sicurezza discutiamo</vt:lpstr>
      <vt:lpstr>Un saluto adesso vi diamo</vt:lpstr>
      <vt:lpstr>Felici ritorniamo perché più sicuri noi siamo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 novembre 2017  Giornata nazionale  sulla sicurezza nelle gscuole</dc:title>
  <dc:creator>santoro emanuela</dc:creator>
  <cp:lastModifiedBy>Utente</cp:lastModifiedBy>
  <cp:revision>9</cp:revision>
  <dcterms:modified xsi:type="dcterms:W3CDTF">2017-12-02T12:20:07Z</dcterms:modified>
</cp:coreProperties>
</file>