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2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D5F2-7EE3-4B28-B9CC-EA2A3027D3D2}" type="datetimeFigureOut">
              <a:rPr lang="it-IT" smtClean="0"/>
              <a:pPr/>
              <a:t>27/11/2017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ED5D047-3027-4FD2-897C-3F723D66837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4005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4692">
        <p:push dir="u"/>
      </p:transition>
    </mc:Choice>
    <mc:Fallback>
      <p:transition advTm="14692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D5F2-7EE3-4B28-B9CC-EA2A3027D3D2}" type="datetimeFigureOut">
              <a:rPr lang="it-IT" smtClean="0"/>
              <a:pPr/>
              <a:t>27/11/2017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D5D047-3027-4FD2-897C-3F723D66837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7323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4692">
        <p:push dir="u"/>
      </p:transition>
    </mc:Choice>
    <mc:Fallback>
      <p:transition advTm="14692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D5F2-7EE3-4B28-B9CC-EA2A3027D3D2}" type="datetimeFigureOut">
              <a:rPr lang="it-IT" smtClean="0"/>
              <a:pPr/>
              <a:t>27/11/2017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D5D047-3027-4FD2-897C-3F723D6683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39084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4692">
        <p:push dir="u"/>
      </p:transition>
    </mc:Choice>
    <mc:Fallback>
      <p:transition advTm="14692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D5F2-7EE3-4B28-B9CC-EA2A3027D3D2}" type="datetimeFigureOut">
              <a:rPr lang="it-IT" smtClean="0"/>
              <a:pPr/>
              <a:t>27/11/2017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D5D047-3027-4FD2-897C-3F723D66837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4288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4692">
        <p:push dir="u"/>
      </p:transition>
    </mc:Choice>
    <mc:Fallback>
      <p:transition advTm="14692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D5F2-7EE3-4B28-B9CC-EA2A3027D3D2}" type="datetimeFigureOut">
              <a:rPr lang="it-IT" smtClean="0"/>
              <a:pPr/>
              <a:t>27/11/2017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D5D047-3027-4FD2-897C-3F723D6683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24627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4692">
        <p:push dir="u"/>
      </p:transition>
    </mc:Choice>
    <mc:Fallback>
      <p:transition advTm="14692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D5F2-7EE3-4B28-B9CC-EA2A3027D3D2}" type="datetimeFigureOut">
              <a:rPr lang="it-IT" smtClean="0"/>
              <a:pPr/>
              <a:t>27/11/2017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D5D047-3027-4FD2-897C-3F723D66837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3297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4692">
        <p:push dir="u"/>
      </p:transition>
    </mc:Choice>
    <mc:Fallback>
      <p:transition advTm="14692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D5F2-7EE3-4B28-B9CC-EA2A3027D3D2}" type="datetimeFigureOut">
              <a:rPr lang="it-IT" smtClean="0"/>
              <a:pPr/>
              <a:t>27/11/2017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D047-3027-4FD2-897C-3F723D66837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3620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4692">
        <p:push dir="u"/>
      </p:transition>
    </mc:Choice>
    <mc:Fallback>
      <p:transition advTm="14692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D5F2-7EE3-4B28-B9CC-EA2A3027D3D2}" type="datetimeFigureOut">
              <a:rPr lang="it-IT" smtClean="0"/>
              <a:pPr/>
              <a:t>27/11/2017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D047-3027-4FD2-897C-3F723D66837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4103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4692">
        <p:push dir="u"/>
      </p:transition>
    </mc:Choice>
    <mc:Fallback>
      <p:transition advTm="14692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D5F2-7EE3-4B28-B9CC-EA2A3027D3D2}" type="datetimeFigureOut">
              <a:rPr lang="it-IT" smtClean="0"/>
              <a:pPr/>
              <a:t>27/11/2017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D047-3027-4FD2-897C-3F723D66837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0316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4692">
        <p:push dir="u"/>
      </p:transition>
    </mc:Choice>
    <mc:Fallback>
      <p:transition advTm="14692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D5F2-7EE3-4B28-B9CC-EA2A3027D3D2}" type="datetimeFigureOut">
              <a:rPr lang="it-IT" smtClean="0"/>
              <a:pPr/>
              <a:t>27/11/2017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D5D047-3027-4FD2-897C-3F723D66837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8886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4692">
        <p:push dir="u"/>
      </p:transition>
    </mc:Choice>
    <mc:Fallback>
      <p:transition advTm="14692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D5F2-7EE3-4B28-B9CC-EA2A3027D3D2}" type="datetimeFigureOut">
              <a:rPr lang="it-IT" smtClean="0"/>
              <a:pPr/>
              <a:t>27/11/2017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ED5D047-3027-4FD2-897C-3F723D66837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4366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4692">
        <p:push dir="u"/>
      </p:transition>
    </mc:Choice>
    <mc:Fallback>
      <p:transition advTm="14692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D5F2-7EE3-4B28-B9CC-EA2A3027D3D2}" type="datetimeFigureOut">
              <a:rPr lang="it-IT" smtClean="0"/>
              <a:pPr/>
              <a:t>27/11/2017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ED5D047-3027-4FD2-897C-3F723D66837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5936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4692">
        <p:push dir="u"/>
      </p:transition>
    </mc:Choice>
    <mc:Fallback>
      <p:transition advTm="14692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D5F2-7EE3-4B28-B9CC-EA2A3027D3D2}" type="datetimeFigureOut">
              <a:rPr lang="it-IT" smtClean="0"/>
              <a:pPr/>
              <a:t>27/11/2017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D047-3027-4FD2-897C-3F723D66837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4745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4692">
        <p:push dir="u"/>
      </p:transition>
    </mc:Choice>
    <mc:Fallback>
      <p:transition advTm="14692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D5F2-7EE3-4B28-B9CC-EA2A3027D3D2}" type="datetimeFigureOut">
              <a:rPr lang="it-IT" smtClean="0"/>
              <a:pPr/>
              <a:t>27/11/2017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D047-3027-4FD2-897C-3F723D66837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918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4692">
        <p:push dir="u"/>
      </p:transition>
    </mc:Choice>
    <mc:Fallback>
      <p:transition advTm="14692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D5F2-7EE3-4B28-B9CC-EA2A3027D3D2}" type="datetimeFigureOut">
              <a:rPr lang="it-IT" smtClean="0"/>
              <a:pPr/>
              <a:t>27/11/2017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D047-3027-4FD2-897C-3F723D66837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0216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4692">
        <p:push dir="u"/>
      </p:transition>
    </mc:Choice>
    <mc:Fallback>
      <p:transition advTm="14692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D5F2-7EE3-4B28-B9CC-EA2A3027D3D2}" type="datetimeFigureOut">
              <a:rPr lang="it-IT" smtClean="0"/>
              <a:pPr/>
              <a:t>27/11/2017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D5D047-3027-4FD2-897C-3F723D66837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6901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4692">
        <p:push dir="u"/>
      </p:transition>
    </mc:Choice>
    <mc:Fallback>
      <p:transition advTm="14692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FD5F2-7EE3-4B28-B9CC-EA2A3027D3D2}" type="datetimeFigureOut">
              <a:rPr lang="it-IT" smtClean="0"/>
              <a:pPr/>
              <a:t>27/11/2017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ED5D047-3027-4FD2-897C-3F723D66837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42641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>
    <mc:Choice xmlns:p14="http://schemas.microsoft.com/office/powerpoint/2010/main" xmlns="" Requires="p14">
      <p:transition p14:dur="10" advTm="14692">
        <p:push dir="u"/>
      </p:transition>
    </mc:Choice>
    <mc:Fallback>
      <p:transition advTm="14692">
        <p:push dir="u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BCC31A2-9384-4B77-BC5D-00BC4C000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948" y="-954156"/>
            <a:ext cx="9144000" cy="3218415"/>
          </a:xfrm>
        </p:spPr>
        <p:txBody>
          <a:bodyPr>
            <a:normAutofit/>
          </a:bodyPr>
          <a:lstStyle/>
          <a:p>
            <a:r>
              <a:rPr lang="it-IT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GIORNATA DEI DIRITTI  2017-2018</a:t>
            </a:r>
            <a:r>
              <a:rPr lang="it-IT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/>
            </a:r>
            <a:br>
              <a:rPr lang="it-IT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it-IT" sz="28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6EEE4FDF-72AB-4154-885F-610A281E9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9930" y="2051534"/>
            <a:ext cx="9144000" cy="1655762"/>
          </a:xfrm>
        </p:spPr>
        <p:txBody>
          <a:bodyPr>
            <a:normAutofit fontScale="25000" lnSpcReduction="2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16000" b="1" dirty="0">
                <a:ln/>
                <a:solidFill>
                  <a:schemeClr val="accent4"/>
                </a:solidFill>
              </a:rPr>
              <a:t>LA DONNA</a:t>
            </a:r>
          </a:p>
          <a:p>
            <a:pPr algn="ctr"/>
            <a:r>
              <a:rPr lang="it-IT" sz="21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IERI</a:t>
            </a:r>
            <a:r>
              <a:rPr lang="it-IT" sz="19200" b="1" dirty="0">
                <a:ln/>
                <a:solidFill>
                  <a:schemeClr val="accent4"/>
                </a:solidFill>
              </a:rPr>
              <a:t>   </a:t>
            </a:r>
            <a:r>
              <a:rPr lang="it-IT" sz="19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OGGI     </a:t>
            </a:r>
            <a:r>
              <a:rPr lang="it-IT" sz="19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DOMANI</a:t>
            </a:r>
          </a:p>
          <a:p>
            <a:pPr algn="ctr"/>
            <a:r>
              <a:rPr lang="it-IT" sz="19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CLASSE V</a:t>
            </a:r>
          </a:p>
          <a:p>
            <a:r>
              <a:rPr lang="it-IT" sz="2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PLESSO SAN FRANCESCO</a:t>
            </a:r>
            <a:endParaRPr lang="it-IT" sz="21600" b="1" dirty="0">
              <a:ln/>
              <a:solidFill>
                <a:schemeClr val="accent4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4521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7664">
        <p:push dir="u"/>
      </p:transition>
    </mc:Choice>
    <mc:Fallback>
      <p:transition advTm="1766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274A25F-0826-437D-A4FC-58DB81909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22" y="76200"/>
            <a:ext cx="6838121" cy="67056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1B16879A-13C9-4F54-83B6-EC615B7AD981}"/>
              </a:ext>
            </a:extLst>
          </p:cNvPr>
          <p:cNvSpPr/>
          <p:nvPr/>
        </p:nvSpPr>
        <p:spPr>
          <a:xfrm>
            <a:off x="5566293" y="237387"/>
            <a:ext cx="649318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it-IT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ABBIAMO IMPARATO CHE…</a:t>
            </a:r>
          </a:p>
          <a:p>
            <a:pPr algn="ctr"/>
            <a:r>
              <a:rPr lang="it-IT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CON LA RIVOLUZIONE </a:t>
            </a:r>
          </a:p>
          <a:p>
            <a:pPr algn="ctr"/>
            <a:r>
              <a:rPr lang="it-IT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FRANCESE LA DONNA INIZIA A ESSERE PRESENTE NELLA SOCIETA</a:t>
            </a:r>
            <a:r>
              <a:rPr lang="it-IT" sz="3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’ … </a:t>
            </a:r>
            <a:endParaRPr lang="it-IT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17AA71D7-0AF8-4712-ABBD-F2E7525CC61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50155" y="3814894"/>
            <a:ext cx="5088836" cy="3043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8042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8232">
        <p:push dir="u"/>
      </p:transition>
    </mc:Choice>
    <mc:Fallback>
      <p:transition advTm="18232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3E06208B-046E-4212-8C88-C69A03F8D6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026" y="337931"/>
            <a:ext cx="5936974" cy="652006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1D768931-29A0-46AA-8D75-E3CD58285848}"/>
              </a:ext>
            </a:extLst>
          </p:cNvPr>
          <p:cNvSpPr/>
          <p:nvPr/>
        </p:nvSpPr>
        <p:spPr>
          <a:xfrm flipH="1">
            <a:off x="6374295" y="1496344"/>
            <a:ext cx="593697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Tante donne si affermano</a:t>
            </a:r>
          </a:p>
          <a:p>
            <a:pPr algn="ctr"/>
            <a:r>
              <a:rPr lang="it-IT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diversi campi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9106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9483">
        <p14:reveal/>
      </p:transition>
    </mc:Choice>
    <mc:Fallback>
      <p:transition spd="slow" advTm="94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F6FFD5B-974A-45D8-AE12-46A3C99140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798" y="99392"/>
            <a:ext cx="523461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AC48841-3A03-4D12-BD79-9E2345B9DE7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939" y="99392"/>
            <a:ext cx="6162263" cy="68083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474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3253">
        <p:push dir="u"/>
      </p:transition>
    </mc:Choice>
    <mc:Fallback>
      <p:transition advTm="13253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6912DAB-C92A-4782-A3B8-ED6854F404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287" y="225286"/>
            <a:ext cx="6665843" cy="577794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BA55F778-B9DF-429A-9A48-9EA49DE952A7}"/>
              </a:ext>
            </a:extLst>
          </p:cNvPr>
          <p:cNvSpPr/>
          <p:nvPr/>
        </p:nvSpPr>
        <p:spPr>
          <a:xfrm>
            <a:off x="7076661" y="772948"/>
            <a:ext cx="511533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Maria Montessori è stata la prima donna studentessa e la prima donna medico in Italia che andò contro le tesi dei suoi superiori in un tempo in cui le donne venivano considerate inferiori all’uomo.</a:t>
            </a:r>
            <a:endParaRPr lang="it-IT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01511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3325">
        <p:push dir="u"/>
      </p:transition>
    </mc:Choice>
    <mc:Fallback>
      <p:transition advTm="13325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E98FC468-1FCF-44FA-9CA0-C8A507A84C23}"/>
              </a:ext>
            </a:extLst>
          </p:cNvPr>
          <p:cNvSpPr/>
          <p:nvPr/>
        </p:nvSpPr>
        <p:spPr>
          <a:xfrm>
            <a:off x="848139" y="250640"/>
            <a:ext cx="1049572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la prima donna ad avere la </a:t>
            </a:r>
            <a:r>
              <a:rPr lang="it-IT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propria </a:t>
            </a:r>
            <a:r>
              <a:rPr lang="it-IT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immagine su una moneta : le mille lire</a:t>
            </a:r>
          </a:p>
          <a:p>
            <a:pPr algn="ctr"/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FFE547A-7D42-45E6-8074-6E058BBBB4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296" y="3666960"/>
            <a:ext cx="5817704" cy="237545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1CF884E-95E7-4A25-8B4D-F7445764F5D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9199" y="3146526"/>
            <a:ext cx="4999949" cy="3174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602851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3157">
        <p:push dir="u"/>
      </p:transition>
    </mc:Choice>
    <mc:Fallback>
      <p:transition advTm="13157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A8868AA3-894E-4D1B-89EE-BCCA5F8A1D16}"/>
              </a:ext>
            </a:extLst>
          </p:cNvPr>
          <p:cNvSpPr/>
          <p:nvPr/>
        </p:nvSpPr>
        <p:spPr>
          <a:xfrm>
            <a:off x="344557" y="1112030"/>
            <a:ext cx="1129085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Tutti insieme abbiamo conosciuto le donne che si sono </a:t>
            </a:r>
          </a:p>
          <a:p>
            <a:pPr algn="ctr"/>
            <a:r>
              <a:rPr lang="it-IT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affermate in diversi campi come l’attuale presidente della camera Laura Boldrini, il ministro della pubblica</a:t>
            </a:r>
          </a:p>
          <a:p>
            <a:pPr algn="ctr"/>
            <a:r>
              <a:rPr lang="it-IT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istruzione Valeria Fedeli e la prima donna italiana</a:t>
            </a:r>
          </a:p>
          <a:p>
            <a:pPr algn="ctr"/>
            <a:r>
              <a:rPr lang="it-IT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che è andata nello spazio Samantha Cristoforetti.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7065FD1-6AE9-455E-9156-62DA6F9E27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19980" y="3782918"/>
            <a:ext cx="2857500" cy="278723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3234AAB-9082-43B6-A4BA-9ED4A568874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5789" y="3976636"/>
            <a:ext cx="4214191" cy="255454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EA9B6D7C-94B1-4D6F-B1C5-77465DF2E74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192" y="3747372"/>
            <a:ext cx="3991597" cy="29419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034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23874">
        <p:push dir="u"/>
      </p:transition>
    </mc:Choice>
    <mc:Fallback>
      <p:transition advTm="2387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2995D6AF-5795-48AF-82D8-205C66E7E719}"/>
              </a:ext>
            </a:extLst>
          </p:cNvPr>
          <p:cNvSpPr/>
          <p:nvPr/>
        </p:nvSpPr>
        <p:spPr>
          <a:xfrm>
            <a:off x="806733" y="2967335"/>
            <a:ext cx="10578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 ora cosa ci riserverà il futuro?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739B23C0-00E9-464F-9124-A48C9E900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730" y="3890665"/>
            <a:ext cx="9411690" cy="28575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12FC645A-2C1B-45B1-852C-B9AB8B0C55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09835"/>
            <a:ext cx="11224260" cy="285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51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4316">
        <p14:vortex dir="r"/>
      </p:transition>
    </mc:Choice>
    <mc:Fallback>
      <p:transition spd="slow" advTm="143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68811C8-8E93-4E8F-BFBA-7F1C613384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374" y="0"/>
            <a:ext cx="11145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534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4576">
        <p:push dir="u"/>
      </p:transition>
    </mc:Choice>
    <mc:Fallback>
      <p:transition advTm="4576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A5400BF0-E3F6-43AE-AC61-E403AD326D7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322" y="101386"/>
            <a:ext cx="7028154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15C2B97-4F00-471B-801A-2A7CF9CB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xmlns="" id="{46A6AC00-BAC8-4B66-875A-0E918BB00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465476" y="202772"/>
            <a:ext cx="4872298" cy="66552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6923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9451">
        <p:push dir="u"/>
      </p:transition>
    </mc:Choice>
    <mc:Fallback>
      <p:transition advTm="945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B498D1E-7D5F-4E41-A062-D4EA3985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808" y="907774"/>
            <a:ext cx="8911687" cy="128089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9DA4E386-906A-41DD-8F0D-228AE1EE4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6939" y="212035"/>
            <a:ext cx="11976852" cy="65101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59449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7567">
        <p:push dir="u"/>
      </p:transition>
    </mc:Choice>
    <mc:Fallback>
      <p:transition advTm="7567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842B913-B16B-4034-A0FC-1CD6D6F0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AA66AD1-7765-4D9D-A148-682B50D09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0052BF0-973E-462F-A22E-6B0B1C7781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321" y="145774"/>
            <a:ext cx="11317357" cy="67122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71110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9713">
        <p:push dir="u"/>
      </p:transition>
    </mc:Choice>
    <mc:Fallback>
      <p:transition advTm="9713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266FD28-CEE1-4496-9A51-B7EA32D2E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670" y="175098"/>
            <a:ext cx="8911687" cy="1281908"/>
          </a:xfrm>
        </p:spPr>
        <p:txBody>
          <a:bodyPr/>
          <a:lstStyle/>
          <a:p>
            <a:r>
              <a:rPr lang="it-IT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Dopo ricerche e letture varie in classe </a:t>
            </a:r>
            <a:br>
              <a:rPr lang="it-IT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it-IT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ABBIAMO IMPARATO CHE…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xmlns="" id="{56662163-F472-400E-8B00-29AAB3F83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xmlns="" id="{C79F0D51-FC8D-4D6B-A871-622FEE1473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xmlns="" id="{3507FCA3-8CB1-4129-822E-F249B97A3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xmlns="" id="{E1EAE83A-F328-45BC-AC4A-1C57440AC11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91EF03E-081A-418A-A95C-772F6D23A9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185" y="1556625"/>
            <a:ext cx="11286351" cy="4668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76636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9179">
        <p:push dir="u"/>
      </p:transition>
    </mc:Choice>
    <mc:Fallback>
      <p:transition advTm="9179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xmlns="" id="{7BC75265-C5BC-4178-84AD-79E60087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 quasi tutti i paesi la donna fu sottoposta , dalla società del passato ad una condizione di inferiorità rispetto all’uomo</a:t>
            </a:r>
            <a:endParaRPr lang="it-IT" sz="2800" dirty="0"/>
          </a:p>
        </p:txBody>
      </p:sp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xmlns="" id="{9816EDBB-7073-4C95-8121-6FA407C669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3583" y="2266122"/>
            <a:ext cx="6398867" cy="4240695"/>
          </a:xfrm>
          <a:prstGeom prst="rect">
            <a:avLst/>
          </a:prstGeom>
        </p:spPr>
      </p:pic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xmlns="" id="{D8DC97CA-AA71-4143-90F7-B1F6F8336D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902450" y="1904999"/>
            <a:ext cx="5168348" cy="460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1529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21704">
        <p:push dir="u"/>
      </p:transition>
    </mc:Choice>
    <mc:Fallback>
      <p:transition advTm="2170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125F091-3119-4CFC-92C0-E84916467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Il suo ruolo era quello di madre e il suo compito principale era quello di svolgere le faccende domestiche e accudire il marito e i figli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xmlns="" id="{F390B19D-174D-4A67-B9F7-455DDDB373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567846" y="2277632"/>
            <a:ext cx="6597650" cy="4167809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2D94D39D-195D-4606-A138-8532F4C98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8653" y="2176691"/>
            <a:ext cx="5001253" cy="426875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86923F40-3C34-4E01-802A-3B823AECA48C}"/>
              </a:ext>
            </a:extLst>
          </p:cNvPr>
          <p:cNvSpPr/>
          <p:nvPr/>
        </p:nvSpPr>
        <p:spPr>
          <a:xfrm>
            <a:off x="6003630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it-IT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CC12CAFB-DCD4-4767-97D5-0BF42CAD370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6905" y="2724074"/>
            <a:ext cx="5819094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4346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4761">
        <p:push dir="u"/>
      </p:transition>
    </mc:Choice>
    <mc:Fallback>
      <p:transition advTm="1476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34E49095-5129-48E5-A28F-F42213B99E3A}"/>
              </a:ext>
            </a:extLst>
          </p:cNvPr>
          <p:cNvSpPr/>
          <p:nvPr/>
        </p:nvSpPr>
        <p:spPr>
          <a:xfrm>
            <a:off x="464025" y="152484"/>
            <a:ext cx="11354936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la donna non era soltanto discriminata rispetto ai maschi</a:t>
            </a:r>
          </a:p>
          <a:p>
            <a:pPr algn="ctr"/>
            <a:r>
              <a:rPr lang="it-IT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</a:t>
            </a:r>
            <a:r>
              <a:rPr lang="it-IT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 non poteva neanche amministrare il suo patrimonio senza il consenso del padre o del marito né poteva ricoprire cariche pubbliche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07374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1314">
        <p:push dir="u"/>
      </p:transition>
    </mc:Choice>
    <mc:Fallback>
      <p:transition advTm="1131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6|2.6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7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|1.9|2.4|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9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9|3.5"/>
</p:tagLst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Filo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F20B7C8E-B819-43F3-AAF9-EE50B1A836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434</TotalTime>
  <Words>223</Words>
  <Application>Microsoft Office PowerPoint</Application>
  <PresentationFormat>Personalizzato</PresentationFormat>
  <Paragraphs>22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Filo</vt:lpstr>
      <vt:lpstr>GIORNATA DEI DIRITTI  2017-2018 </vt:lpstr>
      <vt:lpstr>Diapositiva 2</vt:lpstr>
      <vt:lpstr>Diapositiva 3</vt:lpstr>
      <vt:lpstr>Diapositiva 4</vt:lpstr>
      <vt:lpstr>Diapositiva 5</vt:lpstr>
      <vt:lpstr>Dopo ricerche e letture varie in classe  ABBIAMO IMPARATO CHE…</vt:lpstr>
      <vt:lpstr>In quasi tutti i paesi la donna fu sottoposta , dalla società del passato ad una condizione di inferiorità rispetto all’uomo</vt:lpstr>
      <vt:lpstr>Il suo ruolo era quello di madre e il suo compito principale era quello di svolgere le faccende domestiche e accudire il marito e i figli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GIORNATA DEI DIRITTI  2017-2018</dc:title>
  <dc:creator>Win</dc:creator>
  <cp:lastModifiedBy>Utente</cp:lastModifiedBy>
  <cp:revision>64</cp:revision>
  <dcterms:created xsi:type="dcterms:W3CDTF">2017-11-24T17:17:13Z</dcterms:created>
  <dcterms:modified xsi:type="dcterms:W3CDTF">2017-11-27T11:00:07Z</dcterms:modified>
</cp:coreProperties>
</file>