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7779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3" autoAdjust="0"/>
    <p:restoredTop sz="94624" autoAdjust="0"/>
  </p:normalViewPr>
  <p:slideViewPr>
    <p:cSldViewPr>
      <p:cViewPr>
        <p:scale>
          <a:sx n="100" d="100"/>
          <a:sy n="100" d="100"/>
        </p:scale>
        <p:origin x="-1452" y="2040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7F16887-39AE-406A-BFBC-741BF050D0DF}" type="doc">
      <dgm:prSet loTypeId="urn:microsoft.com/office/officeart/2005/8/layout/radial3" loCatId="cycl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it-IT"/>
        </a:p>
      </dgm:t>
    </dgm:pt>
    <dgm:pt modelId="{D6A252E9-9CBB-4076-8573-E91C6875BAA0}">
      <dgm:prSet phldrT="[Testo]"/>
      <dgm:spPr>
        <a:blipFill rotWithShape="0">
          <a:blip xmlns:r="http://schemas.openxmlformats.org/officeDocument/2006/relationships" r:embed="rId1">
            <a:lum contrast="40000"/>
          </a:blip>
          <a:stretch>
            <a:fillRect/>
          </a:stretch>
        </a:blipFill>
      </dgm:spPr>
      <dgm:t>
        <a:bodyPr/>
        <a:lstStyle/>
        <a:p>
          <a:r>
            <a:rPr lang="it-IT" b="1" i="1" dirty="0" err="1" smtClean="0">
              <a:solidFill>
                <a:srgbClr val="002060"/>
              </a:solidFill>
            </a:rPr>
            <a:t>Cyberbullismo</a:t>
          </a:r>
          <a:endParaRPr lang="it-IT" b="1" i="1" dirty="0">
            <a:solidFill>
              <a:srgbClr val="002060"/>
            </a:solidFill>
          </a:endParaRPr>
        </a:p>
      </dgm:t>
    </dgm:pt>
    <dgm:pt modelId="{5994942A-1985-4FB2-BEEF-A72AD7D0A743}" type="parTrans" cxnId="{2DABE50B-CCF1-41A8-B778-672A68140567}">
      <dgm:prSet/>
      <dgm:spPr/>
      <dgm:t>
        <a:bodyPr/>
        <a:lstStyle/>
        <a:p>
          <a:endParaRPr lang="it-IT"/>
        </a:p>
      </dgm:t>
    </dgm:pt>
    <dgm:pt modelId="{1532299B-F3A4-48DA-B9B6-90A9D9E8742D}" type="sibTrans" cxnId="{2DABE50B-CCF1-41A8-B778-672A68140567}">
      <dgm:prSet/>
      <dgm:spPr/>
      <dgm:t>
        <a:bodyPr/>
        <a:lstStyle/>
        <a:p>
          <a:endParaRPr lang="it-IT"/>
        </a:p>
      </dgm:t>
    </dgm:pt>
    <dgm:pt modelId="{07F60749-CCD6-4227-9602-71A7A974D8DC}">
      <dgm:prSet phldrT="[Testo]" custT="1"/>
      <dgm:spPr>
        <a:solidFill>
          <a:schemeClr val="tx1">
            <a:lumMod val="50000"/>
            <a:lumOff val="50000"/>
            <a:alpha val="50000"/>
          </a:schemeClr>
        </a:solidFill>
        <a:ln>
          <a:solidFill>
            <a:schemeClr val="tx1">
              <a:lumMod val="50000"/>
              <a:lumOff val="50000"/>
            </a:schemeClr>
          </a:solidFill>
        </a:ln>
      </dgm:spPr>
      <dgm:t>
        <a:bodyPr/>
        <a:lstStyle/>
        <a:p>
          <a:r>
            <a:rPr lang="it-IT" sz="1100" b="1" dirty="0" err="1" smtClean="0">
              <a:solidFill>
                <a:srgbClr val="FF0000"/>
              </a:solidFill>
            </a:rPr>
            <a:t>Impersonation</a:t>
          </a:r>
          <a:endParaRPr lang="it-IT" sz="1100" b="1" dirty="0">
            <a:solidFill>
              <a:srgbClr val="FF0000"/>
            </a:solidFill>
          </a:endParaRPr>
        </a:p>
      </dgm:t>
    </dgm:pt>
    <dgm:pt modelId="{99431BB3-4D3F-4477-B1E7-888A752A4DDF}" type="parTrans" cxnId="{94642844-3516-4911-AA3C-01A473B29451}">
      <dgm:prSet/>
      <dgm:spPr/>
      <dgm:t>
        <a:bodyPr/>
        <a:lstStyle/>
        <a:p>
          <a:endParaRPr lang="it-IT"/>
        </a:p>
      </dgm:t>
    </dgm:pt>
    <dgm:pt modelId="{EB0D2551-5EAD-4F85-8353-7E6488DE262C}" type="sibTrans" cxnId="{94642844-3516-4911-AA3C-01A473B29451}">
      <dgm:prSet/>
      <dgm:spPr/>
      <dgm:t>
        <a:bodyPr/>
        <a:lstStyle/>
        <a:p>
          <a:endParaRPr lang="it-IT"/>
        </a:p>
      </dgm:t>
    </dgm:pt>
    <dgm:pt modelId="{2E1AEFA7-1EE5-4354-AA88-71BB0EDAAA3F}">
      <dgm:prSet phldrT="[Testo]" custT="1"/>
      <dgm:spPr>
        <a:solidFill>
          <a:schemeClr val="bg2">
            <a:lumMod val="90000"/>
            <a:alpha val="50000"/>
          </a:schemeClr>
        </a:solidFill>
        <a:ln>
          <a:solidFill>
            <a:schemeClr val="bg2">
              <a:lumMod val="90000"/>
            </a:schemeClr>
          </a:solidFill>
        </a:ln>
      </dgm:spPr>
      <dgm:t>
        <a:bodyPr/>
        <a:lstStyle/>
        <a:p>
          <a:r>
            <a:rPr lang="it-IT" sz="1200" b="1" dirty="0" err="1" smtClean="0">
              <a:solidFill>
                <a:srgbClr val="FF0000"/>
              </a:solidFill>
            </a:rPr>
            <a:t>Harassment</a:t>
          </a:r>
          <a:endParaRPr lang="it-IT" sz="1200" b="1" dirty="0">
            <a:solidFill>
              <a:srgbClr val="FF0000"/>
            </a:solidFill>
          </a:endParaRPr>
        </a:p>
      </dgm:t>
    </dgm:pt>
    <dgm:pt modelId="{FEE75307-8666-4054-9556-87A63F32E550}" type="parTrans" cxnId="{012DFA42-5957-424D-B427-2B5C1FE71BD3}">
      <dgm:prSet/>
      <dgm:spPr/>
      <dgm:t>
        <a:bodyPr/>
        <a:lstStyle/>
        <a:p>
          <a:endParaRPr lang="it-IT"/>
        </a:p>
      </dgm:t>
    </dgm:pt>
    <dgm:pt modelId="{ADC1D6EE-1D3D-4F6F-AE08-25D8834311FB}" type="sibTrans" cxnId="{012DFA42-5957-424D-B427-2B5C1FE71BD3}">
      <dgm:prSet/>
      <dgm:spPr/>
      <dgm:t>
        <a:bodyPr/>
        <a:lstStyle/>
        <a:p>
          <a:endParaRPr lang="it-IT"/>
        </a:p>
      </dgm:t>
    </dgm:pt>
    <dgm:pt modelId="{2CFA4E8B-CB36-4486-B44C-873CE182FC96}">
      <dgm:prSet phldrT="[Testo]" custT="1"/>
      <dgm:spPr>
        <a:solidFill>
          <a:schemeClr val="bg2">
            <a:lumMod val="75000"/>
            <a:alpha val="50000"/>
          </a:schemeClr>
        </a:solidFill>
        <a:ln>
          <a:solidFill>
            <a:schemeClr val="bg2">
              <a:lumMod val="75000"/>
            </a:schemeClr>
          </a:solidFill>
        </a:ln>
      </dgm:spPr>
      <dgm:t>
        <a:bodyPr/>
        <a:lstStyle/>
        <a:p>
          <a:r>
            <a:rPr lang="it-IT" sz="1400" b="1" dirty="0" err="1" smtClean="0">
              <a:solidFill>
                <a:srgbClr val="FF0000"/>
              </a:solidFill>
            </a:rPr>
            <a:t>Trichery</a:t>
          </a:r>
          <a:endParaRPr lang="it-IT" sz="1400" b="1" dirty="0">
            <a:solidFill>
              <a:srgbClr val="FF0000"/>
            </a:solidFill>
          </a:endParaRPr>
        </a:p>
      </dgm:t>
    </dgm:pt>
    <dgm:pt modelId="{F34AFFB3-1592-4479-BD1B-62E00E515F91}" type="parTrans" cxnId="{CAAC5501-A043-4D7C-A722-E0A46647EC86}">
      <dgm:prSet/>
      <dgm:spPr/>
      <dgm:t>
        <a:bodyPr/>
        <a:lstStyle/>
        <a:p>
          <a:endParaRPr lang="it-IT"/>
        </a:p>
      </dgm:t>
    </dgm:pt>
    <dgm:pt modelId="{511C891D-E420-45A7-8899-695CC563167E}" type="sibTrans" cxnId="{CAAC5501-A043-4D7C-A722-E0A46647EC86}">
      <dgm:prSet/>
      <dgm:spPr/>
      <dgm:t>
        <a:bodyPr/>
        <a:lstStyle/>
        <a:p>
          <a:endParaRPr lang="it-IT"/>
        </a:p>
      </dgm:t>
    </dgm:pt>
    <dgm:pt modelId="{1A4E8FE1-8823-4343-AC0F-8CB516B6D1D4}">
      <dgm:prSet phldrT="[Testo]" custT="1"/>
      <dgm:spPr>
        <a:solidFill>
          <a:schemeClr val="bg2">
            <a:lumMod val="50000"/>
            <a:alpha val="50000"/>
          </a:schemeClr>
        </a:solidFill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it-IT" sz="1400" b="1" dirty="0" err="1" smtClean="0">
              <a:solidFill>
                <a:srgbClr val="FF0000"/>
              </a:solidFill>
            </a:rPr>
            <a:t>Exclusion</a:t>
          </a:r>
          <a:endParaRPr lang="it-IT" sz="1400" b="1" dirty="0">
            <a:solidFill>
              <a:srgbClr val="FF0000"/>
            </a:solidFill>
          </a:endParaRPr>
        </a:p>
      </dgm:t>
    </dgm:pt>
    <dgm:pt modelId="{F485CDB7-39D7-4DE7-B277-CE80F9FCD3A1}" type="parTrans" cxnId="{38B382ED-E38F-4B6B-8CCE-5D8DA98AD14E}">
      <dgm:prSet/>
      <dgm:spPr/>
      <dgm:t>
        <a:bodyPr/>
        <a:lstStyle/>
        <a:p>
          <a:endParaRPr lang="it-IT"/>
        </a:p>
      </dgm:t>
    </dgm:pt>
    <dgm:pt modelId="{5F163150-E27D-4D13-B388-A5E5EA298248}" type="sibTrans" cxnId="{38B382ED-E38F-4B6B-8CCE-5D8DA98AD14E}">
      <dgm:prSet/>
      <dgm:spPr/>
      <dgm:t>
        <a:bodyPr/>
        <a:lstStyle/>
        <a:p>
          <a:endParaRPr lang="it-IT"/>
        </a:p>
      </dgm:t>
    </dgm:pt>
    <dgm:pt modelId="{779A7E7F-F2C0-4371-9DD1-EFBBCF145D17}">
      <dgm:prSet phldrT="[Testo]" custT="1"/>
      <dgm:spPr>
        <a:solidFill>
          <a:schemeClr val="bg1">
            <a:lumMod val="50000"/>
            <a:alpha val="50000"/>
          </a:schemeClr>
        </a:solidFill>
        <a:ln>
          <a:solidFill>
            <a:schemeClr val="bg1">
              <a:lumMod val="65000"/>
            </a:schemeClr>
          </a:solidFill>
        </a:ln>
      </dgm:spPr>
      <dgm:t>
        <a:bodyPr/>
        <a:lstStyle/>
        <a:p>
          <a:r>
            <a:rPr lang="it-IT" sz="1400" b="1" dirty="0" err="1" smtClean="0">
              <a:solidFill>
                <a:srgbClr val="FF0000"/>
              </a:solidFill>
            </a:rPr>
            <a:t>Flaming</a:t>
          </a:r>
          <a:endParaRPr lang="it-IT" sz="1400" b="1" dirty="0">
            <a:solidFill>
              <a:srgbClr val="FF0000"/>
            </a:solidFill>
          </a:endParaRPr>
        </a:p>
      </dgm:t>
    </dgm:pt>
    <dgm:pt modelId="{15FC3768-F97B-48EC-A556-8BBDFE11EF11}" type="parTrans" cxnId="{6007D751-5C57-4C0C-BAB9-DFAEE3730FB7}">
      <dgm:prSet/>
      <dgm:spPr/>
      <dgm:t>
        <a:bodyPr/>
        <a:lstStyle/>
        <a:p>
          <a:endParaRPr lang="it-IT"/>
        </a:p>
      </dgm:t>
    </dgm:pt>
    <dgm:pt modelId="{C66C1CC1-794C-461F-A282-88B4EDB2D66C}" type="sibTrans" cxnId="{6007D751-5C57-4C0C-BAB9-DFAEE3730FB7}">
      <dgm:prSet/>
      <dgm:spPr/>
      <dgm:t>
        <a:bodyPr/>
        <a:lstStyle/>
        <a:p>
          <a:endParaRPr lang="it-IT"/>
        </a:p>
      </dgm:t>
    </dgm:pt>
    <dgm:pt modelId="{775BBCF0-EF56-4DB4-ACFA-66D75271815A}">
      <dgm:prSet phldrT="[Testo]" custT="1"/>
      <dgm:spPr>
        <a:solidFill>
          <a:schemeClr val="bg2">
            <a:lumMod val="25000"/>
            <a:alpha val="50000"/>
          </a:schemeClr>
        </a:solidFill>
        <a:ln>
          <a:solidFill>
            <a:schemeClr val="tx1">
              <a:lumMod val="75000"/>
              <a:lumOff val="25000"/>
            </a:schemeClr>
          </a:solidFill>
        </a:ln>
      </dgm:spPr>
      <dgm:t>
        <a:bodyPr/>
        <a:lstStyle/>
        <a:p>
          <a:r>
            <a:rPr lang="it-IT" sz="1200" b="1" dirty="0" err="1" smtClean="0">
              <a:solidFill>
                <a:srgbClr val="FF0000"/>
              </a:solidFill>
            </a:rPr>
            <a:t>Cyberstalking</a:t>
          </a:r>
          <a:endParaRPr lang="it-IT" sz="1200" b="1" dirty="0">
            <a:solidFill>
              <a:srgbClr val="FF0000"/>
            </a:solidFill>
          </a:endParaRPr>
        </a:p>
      </dgm:t>
    </dgm:pt>
    <dgm:pt modelId="{A52905BE-7FFF-40DC-B7D6-B0419A22CCD4}" type="parTrans" cxnId="{EE6A3198-3114-443A-A68B-4937C5880AAB}">
      <dgm:prSet/>
      <dgm:spPr/>
      <dgm:t>
        <a:bodyPr/>
        <a:lstStyle/>
        <a:p>
          <a:endParaRPr lang="it-IT"/>
        </a:p>
      </dgm:t>
    </dgm:pt>
    <dgm:pt modelId="{5647F97E-26E3-42E7-82D4-FFA5235424B2}" type="sibTrans" cxnId="{EE6A3198-3114-443A-A68B-4937C5880AAB}">
      <dgm:prSet/>
      <dgm:spPr/>
      <dgm:t>
        <a:bodyPr/>
        <a:lstStyle/>
        <a:p>
          <a:endParaRPr lang="it-IT"/>
        </a:p>
      </dgm:t>
    </dgm:pt>
    <dgm:pt modelId="{5F82D6C1-E64E-4E1A-A664-5D45881962D7}">
      <dgm:prSet phldrT="[Testo]" custT="1"/>
      <dgm:spPr>
        <a:solidFill>
          <a:schemeClr val="tx1">
            <a:lumMod val="50000"/>
            <a:lumOff val="50000"/>
            <a:alpha val="50000"/>
          </a:schemeClr>
        </a:solidFill>
        <a:ln>
          <a:solidFill>
            <a:schemeClr val="tx1">
              <a:lumMod val="65000"/>
              <a:lumOff val="35000"/>
            </a:schemeClr>
          </a:solidFill>
        </a:ln>
      </dgm:spPr>
      <dgm:t>
        <a:bodyPr/>
        <a:lstStyle/>
        <a:p>
          <a:r>
            <a:rPr lang="it-IT" sz="1400" b="1" dirty="0" err="1" smtClean="0">
              <a:solidFill>
                <a:srgbClr val="FF0000"/>
              </a:solidFill>
            </a:rPr>
            <a:t>Denigration</a:t>
          </a:r>
          <a:endParaRPr lang="it-IT" sz="1400" b="1" dirty="0">
            <a:solidFill>
              <a:srgbClr val="FF0000"/>
            </a:solidFill>
          </a:endParaRPr>
        </a:p>
      </dgm:t>
    </dgm:pt>
    <dgm:pt modelId="{03A5302E-CC20-40CB-948B-0B1C574770B1}" type="parTrans" cxnId="{75ECE677-4A77-400C-8D78-1FB1A2BD29C0}">
      <dgm:prSet/>
      <dgm:spPr/>
      <dgm:t>
        <a:bodyPr/>
        <a:lstStyle/>
        <a:p>
          <a:endParaRPr lang="it-IT"/>
        </a:p>
      </dgm:t>
    </dgm:pt>
    <dgm:pt modelId="{01542AB1-1F3F-40FB-9312-FBF3FAF15FA9}" type="sibTrans" cxnId="{75ECE677-4A77-400C-8D78-1FB1A2BD29C0}">
      <dgm:prSet/>
      <dgm:spPr/>
      <dgm:t>
        <a:bodyPr/>
        <a:lstStyle/>
        <a:p>
          <a:endParaRPr lang="it-IT"/>
        </a:p>
      </dgm:t>
    </dgm:pt>
    <dgm:pt modelId="{9A71215C-3E84-4A9E-8DF4-16702FBE53E9}" type="pres">
      <dgm:prSet presAssocID="{77F16887-39AE-406A-BFBC-741BF050D0DF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E0D897F2-96A1-409B-AC80-15777E1F985E}" type="pres">
      <dgm:prSet presAssocID="{77F16887-39AE-406A-BFBC-741BF050D0DF}" presName="radial" presStyleCnt="0">
        <dgm:presLayoutVars>
          <dgm:animLvl val="ctr"/>
        </dgm:presLayoutVars>
      </dgm:prSet>
      <dgm:spPr/>
    </dgm:pt>
    <dgm:pt modelId="{B68B5FCF-0F42-47BE-88A1-AC358CD6FBF2}" type="pres">
      <dgm:prSet presAssocID="{D6A252E9-9CBB-4076-8573-E91C6875BAA0}" presName="centerShape" presStyleLbl="vennNode1" presStyleIdx="0" presStyleCnt="8" custLinFactNeighborX="-270" custLinFactNeighborY="117"/>
      <dgm:spPr/>
      <dgm:t>
        <a:bodyPr/>
        <a:lstStyle/>
        <a:p>
          <a:endParaRPr lang="it-IT"/>
        </a:p>
      </dgm:t>
    </dgm:pt>
    <dgm:pt modelId="{8E60F349-45B2-4D10-876B-6FBAB94046DC}" type="pres">
      <dgm:prSet presAssocID="{07F60749-CCD6-4227-9602-71A7A974D8DC}" presName="node" presStyleLbl="vennNode1" presStyleIdx="1" presStyleCnt="8" custRadScaleRad="98236" custRadScaleInc="-30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EF8382B-8A09-4D02-9C56-E0FB959E7534}" type="pres">
      <dgm:prSet presAssocID="{2E1AEFA7-1EE5-4354-AA88-71BB0EDAAA3F}" presName="node" presStyleLbl="vennNode1" presStyleIdx="2" presStyleCnt="8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253ADE6C-F649-405B-A1D9-6B4D8150CCE9}" type="pres">
      <dgm:prSet presAssocID="{2CFA4E8B-CB36-4486-B44C-873CE182FC96}" presName="node" presStyleLbl="vennNode1" presStyleIdx="3" presStyleCnt="8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17806DB-1AB4-42CC-A27C-3DB7EC3ACDFB}" type="pres">
      <dgm:prSet presAssocID="{1A4E8FE1-8823-4343-AC0F-8CB516B6D1D4}" presName="node" presStyleLbl="vennNode1" presStyleIdx="4" presStyleCnt="8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221EC9C0-CD9D-490E-AA7A-70915B2F7CED}" type="pres">
      <dgm:prSet presAssocID="{779A7E7F-F2C0-4371-9DD1-EFBBCF145D17}" presName="node" presStyleLbl="vennNode1" presStyleIdx="5" presStyleCnt="8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1A7C077-16E8-44E1-AA19-6F73726C4D59}" type="pres">
      <dgm:prSet presAssocID="{775BBCF0-EF56-4DB4-ACFA-66D75271815A}" presName="node" presStyleLbl="vennNode1" presStyleIdx="6" presStyleCnt="8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E67D8523-11F0-4D6E-8FAB-B8D69397086C}" type="pres">
      <dgm:prSet presAssocID="{5F82D6C1-E64E-4E1A-A664-5D45881962D7}" presName="node" presStyleLbl="vennNode1" presStyleIdx="7" presStyleCnt="8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E1B35710-7FE2-4599-9E46-6636DF8095AC}" type="presOf" srcId="{D6A252E9-9CBB-4076-8573-E91C6875BAA0}" destId="{B68B5FCF-0F42-47BE-88A1-AC358CD6FBF2}" srcOrd="0" destOrd="0" presId="urn:microsoft.com/office/officeart/2005/8/layout/radial3"/>
    <dgm:cxn modelId="{94642844-3516-4911-AA3C-01A473B29451}" srcId="{D6A252E9-9CBB-4076-8573-E91C6875BAA0}" destId="{07F60749-CCD6-4227-9602-71A7A974D8DC}" srcOrd="0" destOrd="0" parTransId="{99431BB3-4D3F-4477-B1E7-888A752A4DDF}" sibTransId="{EB0D2551-5EAD-4F85-8353-7E6488DE262C}"/>
    <dgm:cxn modelId="{EE6A3198-3114-443A-A68B-4937C5880AAB}" srcId="{D6A252E9-9CBB-4076-8573-E91C6875BAA0}" destId="{775BBCF0-EF56-4DB4-ACFA-66D75271815A}" srcOrd="5" destOrd="0" parTransId="{A52905BE-7FFF-40DC-B7D6-B0419A22CCD4}" sibTransId="{5647F97E-26E3-42E7-82D4-FFA5235424B2}"/>
    <dgm:cxn modelId="{D7CA0721-BBD7-411D-8B45-15D7E86D52B1}" type="presOf" srcId="{5F82D6C1-E64E-4E1A-A664-5D45881962D7}" destId="{E67D8523-11F0-4D6E-8FAB-B8D69397086C}" srcOrd="0" destOrd="0" presId="urn:microsoft.com/office/officeart/2005/8/layout/radial3"/>
    <dgm:cxn modelId="{CAAC5501-A043-4D7C-A722-E0A46647EC86}" srcId="{D6A252E9-9CBB-4076-8573-E91C6875BAA0}" destId="{2CFA4E8B-CB36-4486-B44C-873CE182FC96}" srcOrd="2" destOrd="0" parTransId="{F34AFFB3-1592-4479-BD1B-62E00E515F91}" sibTransId="{511C891D-E420-45A7-8899-695CC563167E}"/>
    <dgm:cxn modelId="{83246289-17EB-49E1-ABCC-8849004C3B0D}" type="presOf" srcId="{07F60749-CCD6-4227-9602-71A7A974D8DC}" destId="{8E60F349-45B2-4D10-876B-6FBAB94046DC}" srcOrd="0" destOrd="0" presId="urn:microsoft.com/office/officeart/2005/8/layout/radial3"/>
    <dgm:cxn modelId="{67CCA985-F9E1-4A2C-A75D-26AC9D6D4CA4}" type="presOf" srcId="{77F16887-39AE-406A-BFBC-741BF050D0DF}" destId="{9A71215C-3E84-4A9E-8DF4-16702FBE53E9}" srcOrd="0" destOrd="0" presId="urn:microsoft.com/office/officeart/2005/8/layout/radial3"/>
    <dgm:cxn modelId="{75ECE677-4A77-400C-8D78-1FB1A2BD29C0}" srcId="{D6A252E9-9CBB-4076-8573-E91C6875BAA0}" destId="{5F82D6C1-E64E-4E1A-A664-5D45881962D7}" srcOrd="6" destOrd="0" parTransId="{03A5302E-CC20-40CB-948B-0B1C574770B1}" sibTransId="{01542AB1-1F3F-40FB-9312-FBF3FAF15FA9}"/>
    <dgm:cxn modelId="{D71FAB03-2A4C-4A6B-A95F-59939C364DB3}" type="presOf" srcId="{2CFA4E8B-CB36-4486-B44C-873CE182FC96}" destId="{253ADE6C-F649-405B-A1D9-6B4D8150CCE9}" srcOrd="0" destOrd="0" presId="urn:microsoft.com/office/officeart/2005/8/layout/radial3"/>
    <dgm:cxn modelId="{6058C586-BF2B-4C85-955E-17FD29877EA4}" type="presOf" srcId="{779A7E7F-F2C0-4371-9DD1-EFBBCF145D17}" destId="{221EC9C0-CD9D-490E-AA7A-70915B2F7CED}" srcOrd="0" destOrd="0" presId="urn:microsoft.com/office/officeart/2005/8/layout/radial3"/>
    <dgm:cxn modelId="{631717AF-5B2B-44FC-B077-D93CFF051019}" type="presOf" srcId="{2E1AEFA7-1EE5-4354-AA88-71BB0EDAAA3F}" destId="{8EF8382B-8A09-4D02-9C56-E0FB959E7534}" srcOrd="0" destOrd="0" presId="urn:microsoft.com/office/officeart/2005/8/layout/radial3"/>
    <dgm:cxn modelId="{012DFA42-5957-424D-B427-2B5C1FE71BD3}" srcId="{D6A252E9-9CBB-4076-8573-E91C6875BAA0}" destId="{2E1AEFA7-1EE5-4354-AA88-71BB0EDAAA3F}" srcOrd="1" destOrd="0" parTransId="{FEE75307-8666-4054-9556-87A63F32E550}" sibTransId="{ADC1D6EE-1D3D-4F6F-AE08-25D8834311FB}"/>
    <dgm:cxn modelId="{2DABE50B-CCF1-41A8-B778-672A68140567}" srcId="{77F16887-39AE-406A-BFBC-741BF050D0DF}" destId="{D6A252E9-9CBB-4076-8573-E91C6875BAA0}" srcOrd="0" destOrd="0" parTransId="{5994942A-1985-4FB2-BEEF-A72AD7D0A743}" sibTransId="{1532299B-F3A4-48DA-B9B6-90A9D9E8742D}"/>
    <dgm:cxn modelId="{3B44F395-D501-4650-A86D-5AD6F4105E30}" type="presOf" srcId="{775BBCF0-EF56-4DB4-ACFA-66D75271815A}" destId="{41A7C077-16E8-44E1-AA19-6F73726C4D59}" srcOrd="0" destOrd="0" presId="urn:microsoft.com/office/officeart/2005/8/layout/radial3"/>
    <dgm:cxn modelId="{38B382ED-E38F-4B6B-8CCE-5D8DA98AD14E}" srcId="{D6A252E9-9CBB-4076-8573-E91C6875BAA0}" destId="{1A4E8FE1-8823-4343-AC0F-8CB516B6D1D4}" srcOrd="3" destOrd="0" parTransId="{F485CDB7-39D7-4DE7-B277-CE80F9FCD3A1}" sibTransId="{5F163150-E27D-4D13-B388-A5E5EA298248}"/>
    <dgm:cxn modelId="{09467180-7EF2-41C7-9C07-A945BD341883}" type="presOf" srcId="{1A4E8FE1-8823-4343-AC0F-8CB516B6D1D4}" destId="{417806DB-1AB4-42CC-A27C-3DB7EC3ACDFB}" srcOrd="0" destOrd="0" presId="urn:microsoft.com/office/officeart/2005/8/layout/radial3"/>
    <dgm:cxn modelId="{6007D751-5C57-4C0C-BAB9-DFAEE3730FB7}" srcId="{D6A252E9-9CBB-4076-8573-E91C6875BAA0}" destId="{779A7E7F-F2C0-4371-9DD1-EFBBCF145D17}" srcOrd="4" destOrd="0" parTransId="{15FC3768-F97B-48EC-A556-8BBDFE11EF11}" sibTransId="{C66C1CC1-794C-461F-A282-88B4EDB2D66C}"/>
    <dgm:cxn modelId="{C0EA0F1B-42C5-4627-9748-5EE2DB5BFD17}" type="presParOf" srcId="{9A71215C-3E84-4A9E-8DF4-16702FBE53E9}" destId="{E0D897F2-96A1-409B-AC80-15777E1F985E}" srcOrd="0" destOrd="0" presId="urn:microsoft.com/office/officeart/2005/8/layout/radial3"/>
    <dgm:cxn modelId="{AF9D5FBB-80B6-4CF1-B47B-E0C20A2B0E5E}" type="presParOf" srcId="{E0D897F2-96A1-409B-AC80-15777E1F985E}" destId="{B68B5FCF-0F42-47BE-88A1-AC358CD6FBF2}" srcOrd="0" destOrd="0" presId="urn:microsoft.com/office/officeart/2005/8/layout/radial3"/>
    <dgm:cxn modelId="{AE71063E-D772-4071-86B8-44F54143A2C3}" type="presParOf" srcId="{E0D897F2-96A1-409B-AC80-15777E1F985E}" destId="{8E60F349-45B2-4D10-876B-6FBAB94046DC}" srcOrd="1" destOrd="0" presId="urn:microsoft.com/office/officeart/2005/8/layout/radial3"/>
    <dgm:cxn modelId="{470045E4-9AC9-41C5-9F9C-E74D42E6591A}" type="presParOf" srcId="{E0D897F2-96A1-409B-AC80-15777E1F985E}" destId="{8EF8382B-8A09-4D02-9C56-E0FB959E7534}" srcOrd="2" destOrd="0" presId="urn:microsoft.com/office/officeart/2005/8/layout/radial3"/>
    <dgm:cxn modelId="{8456EA92-1C65-4D36-9611-3B68CD1D3802}" type="presParOf" srcId="{E0D897F2-96A1-409B-AC80-15777E1F985E}" destId="{253ADE6C-F649-405B-A1D9-6B4D8150CCE9}" srcOrd="3" destOrd="0" presId="urn:microsoft.com/office/officeart/2005/8/layout/radial3"/>
    <dgm:cxn modelId="{A7E27660-4C3D-48F7-BE1C-90D8161036A0}" type="presParOf" srcId="{E0D897F2-96A1-409B-AC80-15777E1F985E}" destId="{417806DB-1AB4-42CC-A27C-3DB7EC3ACDFB}" srcOrd="4" destOrd="0" presId="urn:microsoft.com/office/officeart/2005/8/layout/radial3"/>
    <dgm:cxn modelId="{F9532998-C0F8-49E0-9740-D32CCE7F8F5B}" type="presParOf" srcId="{E0D897F2-96A1-409B-AC80-15777E1F985E}" destId="{221EC9C0-CD9D-490E-AA7A-70915B2F7CED}" srcOrd="5" destOrd="0" presId="urn:microsoft.com/office/officeart/2005/8/layout/radial3"/>
    <dgm:cxn modelId="{81C77BDF-B4EF-4F6C-ACB7-F979C9001170}" type="presParOf" srcId="{E0D897F2-96A1-409B-AC80-15777E1F985E}" destId="{41A7C077-16E8-44E1-AA19-6F73726C4D59}" srcOrd="6" destOrd="0" presId="urn:microsoft.com/office/officeart/2005/8/layout/radial3"/>
    <dgm:cxn modelId="{20A5567B-DF4B-448F-BB2A-AEC9C4B8C9C6}" type="presParOf" srcId="{E0D897F2-96A1-409B-AC80-15777E1F985E}" destId="{E67D8523-11F0-4D6E-8FAB-B8D69397086C}" srcOrd="7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xmlns="" relId="rId10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68B5FCF-0F42-47BE-88A1-AC358CD6FBF2}">
      <dsp:nvSpPr>
        <dsp:cNvPr id="0" name=""/>
        <dsp:cNvSpPr/>
      </dsp:nvSpPr>
      <dsp:spPr>
        <a:xfrm>
          <a:off x="2143116" y="1071578"/>
          <a:ext cx="2553795" cy="2553795"/>
        </a:xfrm>
        <a:prstGeom prst="ellipse">
          <a:avLst/>
        </a:prstGeom>
        <a:blipFill rotWithShape="0">
          <a:blip xmlns:r="http://schemas.openxmlformats.org/officeDocument/2006/relationships" r:embed="rId1">
            <a:lum contrast="40000"/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300" b="1" i="1" kern="1200" dirty="0" err="1" smtClean="0">
              <a:solidFill>
                <a:srgbClr val="002060"/>
              </a:solidFill>
            </a:rPr>
            <a:t>Cyberbullismo</a:t>
          </a:r>
          <a:endParaRPr lang="it-IT" sz="2300" b="1" i="1" kern="1200" dirty="0">
            <a:solidFill>
              <a:srgbClr val="002060"/>
            </a:solidFill>
          </a:endParaRPr>
        </a:p>
      </dsp:txBody>
      <dsp:txXfrm>
        <a:off x="2143116" y="1071578"/>
        <a:ext cx="2553795" cy="2553795"/>
      </dsp:txXfrm>
    </dsp:sp>
    <dsp:sp modelId="{8E60F349-45B2-4D10-876B-6FBAB94046DC}">
      <dsp:nvSpPr>
        <dsp:cNvPr id="0" name=""/>
        <dsp:cNvSpPr/>
      </dsp:nvSpPr>
      <dsp:spPr>
        <a:xfrm>
          <a:off x="2786061" y="71446"/>
          <a:ext cx="1276897" cy="1276897"/>
        </a:xfrm>
        <a:prstGeom prst="ellipse">
          <a:avLst/>
        </a:prstGeom>
        <a:solidFill>
          <a:schemeClr val="tx1">
            <a:lumMod val="50000"/>
            <a:lumOff val="50000"/>
            <a:alpha val="50000"/>
          </a:schemeClr>
        </a:solidFill>
        <a:ln w="25400" cap="flat" cmpd="sng" algn="ctr">
          <a:solidFill>
            <a:schemeClr val="tx1">
              <a:lumMod val="50000"/>
              <a:lumOff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100" b="1" kern="1200" dirty="0" err="1" smtClean="0">
              <a:solidFill>
                <a:srgbClr val="FF0000"/>
              </a:solidFill>
            </a:rPr>
            <a:t>Impersonation</a:t>
          </a:r>
          <a:endParaRPr lang="it-IT" sz="1100" b="1" kern="1200" dirty="0">
            <a:solidFill>
              <a:srgbClr val="FF0000"/>
            </a:solidFill>
          </a:endParaRPr>
        </a:p>
      </dsp:txBody>
      <dsp:txXfrm>
        <a:off x="2786061" y="71446"/>
        <a:ext cx="1276897" cy="1276897"/>
      </dsp:txXfrm>
    </dsp:sp>
    <dsp:sp modelId="{8EF8382B-8A09-4D02-9C56-E0FB959E7534}">
      <dsp:nvSpPr>
        <dsp:cNvPr id="0" name=""/>
        <dsp:cNvSpPr/>
      </dsp:nvSpPr>
      <dsp:spPr>
        <a:xfrm>
          <a:off x="4091555" y="668616"/>
          <a:ext cx="1276897" cy="1276897"/>
        </a:xfrm>
        <a:prstGeom prst="ellipse">
          <a:avLst/>
        </a:prstGeom>
        <a:solidFill>
          <a:schemeClr val="bg2">
            <a:lumMod val="90000"/>
            <a:alpha val="50000"/>
          </a:schemeClr>
        </a:solidFill>
        <a:ln w="25400" cap="flat" cmpd="sng" algn="ctr">
          <a:solidFill>
            <a:schemeClr val="bg2">
              <a:lumMod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b="1" kern="1200" dirty="0" err="1" smtClean="0">
              <a:solidFill>
                <a:srgbClr val="FF0000"/>
              </a:solidFill>
            </a:rPr>
            <a:t>Harassment</a:t>
          </a:r>
          <a:endParaRPr lang="it-IT" sz="1200" b="1" kern="1200" dirty="0">
            <a:solidFill>
              <a:srgbClr val="FF0000"/>
            </a:solidFill>
          </a:endParaRPr>
        </a:p>
      </dsp:txBody>
      <dsp:txXfrm>
        <a:off x="4091555" y="668616"/>
        <a:ext cx="1276897" cy="1276897"/>
      </dsp:txXfrm>
    </dsp:sp>
    <dsp:sp modelId="{253ADE6C-F649-405B-A1D9-6B4D8150CCE9}">
      <dsp:nvSpPr>
        <dsp:cNvPr id="0" name=""/>
        <dsp:cNvSpPr/>
      </dsp:nvSpPr>
      <dsp:spPr>
        <a:xfrm>
          <a:off x="4412876" y="2076418"/>
          <a:ext cx="1276897" cy="1276897"/>
        </a:xfrm>
        <a:prstGeom prst="ellipse">
          <a:avLst/>
        </a:prstGeom>
        <a:solidFill>
          <a:schemeClr val="bg2">
            <a:lumMod val="75000"/>
            <a:alpha val="50000"/>
          </a:schemeClr>
        </a:solidFill>
        <a:ln w="25400" cap="flat" cmpd="sng" algn="ctr">
          <a:solidFill>
            <a:schemeClr val="bg2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 err="1" smtClean="0">
              <a:solidFill>
                <a:srgbClr val="FF0000"/>
              </a:solidFill>
            </a:rPr>
            <a:t>Trichery</a:t>
          </a:r>
          <a:endParaRPr lang="it-IT" sz="1400" b="1" kern="1200" dirty="0">
            <a:solidFill>
              <a:srgbClr val="FF0000"/>
            </a:solidFill>
          </a:endParaRPr>
        </a:p>
      </dsp:txBody>
      <dsp:txXfrm>
        <a:off x="4412876" y="2076418"/>
        <a:ext cx="1276897" cy="1276897"/>
      </dsp:txXfrm>
    </dsp:sp>
    <dsp:sp modelId="{417806DB-1AB4-42CC-A27C-3DB7EC3ACDFB}">
      <dsp:nvSpPr>
        <dsp:cNvPr id="0" name=""/>
        <dsp:cNvSpPr/>
      </dsp:nvSpPr>
      <dsp:spPr>
        <a:xfrm>
          <a:off x="3512553" y="3205387"/>
          <a:ext cx="1276897" cy="1276897"/>
        </a:xfrm>
        <a:prstGeom prst="ellipse">
          <a:avLst/>
        </a:prstGeom>
        <a:solidFill>
          <a:schemeClr val="bg2">
            <a:lumMod val="50000"/>
            <a:alpha val="50000"/>
          </a:schemeClr>
        </a:solidFill>
        <a:ln w="25400" cap="flat" cmpd="sng" algn="ctr">
          <a:solidFill>
            <a:schemeClr val="bg2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 err="1" smtClean="0">
              <a:solidFill>
                <a:srgbClr val="FF0000"/>
              </a:solidFill>
            </a:rPr>
            <a:t>Exclusion</a:t>
          </a:r>
          <a:endParaRPr lang="it-IT" sz="1400" b="1" kern="1200" dirty="0">
            <a:solidFill>
              <a:srgbClr val="FF0000"/>
            </a:solidFill>
          </a:endParaRPr>
        </a:p>
      </dsp:txBody>
      <dsp:txXfrm>
        <a:off x="3512553" y="3205387"/>
        <a:ext cx="1276897" cy="1276897"/>
      </dsp:txXfrm>
    </dsp:sp>
    <dsp:sp modelId="{221EC9C0-CD9D-490E-AA7A-70915B2F7CED}">
      <dsp:nvSpPr>
        <dsp:cNvPr id="0" name=""/>
        <dsp:cNvSpPr/>
      </dsp:nvSpPr>
      <dsp:spPr>
        <a:xfrm>
          <a:off x="2068548" y="3205387"/>
          <a:ext cx="1276897" cy="1276897"/>
        </a:xfrm>
        <a:prstGeom prst="ellipse">
          <a:avLst/>
        </a:prstGeom>
        <a:solidFill>
          <a:schemeClr val="bg1">
            <a:lumMod val="50000"/>
            <a:alpha val="50000"/>
          </a:schemeClr>
        </a:solidFill>
        <a:ln w="25400" cap="flat" cmpd="sng" algn="ctr">
          <a:solidFill>
            <a:schemeClr val="bg1">
              <a:lumMod val="6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 err="1" smtClean="0">
              <a:solidFill>
                <a:srgbClr val="FF0000"/>
              </a:solidFill>
            </a:rPr>
            <a:t>Flaming</a:t>
          </a:r>
          <a:endParaRPr lang="it-IT" sz="1400" b="1" kern="1200" dirty="0">
            <a:solidFill>
              <a:srgbClr val="FF0000"/>
            </a:solidFill>
          </a:endParaRPr>
        </a:p>
      </dsp:txBody>
      <dsp:txXfrm>
        <a:off x="2068548" y="3205387"/>
        <a:ext cx="1276897" cy="1276897"/>
      </dsp:txXfrm>
    </dsp:sp>
    <dsp:sp modelId="{41A7C077-16E8-44E1-AA19-6F73726C4D59}">
      <dsp:nvSpPr>
        <dsp:cNvPr id="0" name=""/>
        <dsp:cNvSpPr/>
      </dsp:nvSpPr>
      <dsp:spPr>
        <a:xfrm>
          <a:off x="1168225" y="2076418"/>
          <a:ext cx="1276897" cy="1276897"/>
        </a:xfrm>
        <a:prstGeom prst="ellipse">
          <a:avLst/>
        </a:prstGeom>
        <a:solidFill>
          <a:schemeClr val="bg2">
            <a:lumMod val="25000"/>
            <a:alpha val="50000"/>
          </a:schemeClr>
        </a:solidFill>
        <a:ln w="25400" cap="flat" cmpd="sng" algn="ctr">
          <a:solidFill>
            <a:schemeClr val="tx1">
              <a:lumMod val="75000"/>
              <a:lumOff val="2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b="1" kern="1200" dirty="0" err="1" smtClean="0">
              <a:solidFill>
                <a:srgbClr val="FF0000"/>
              </a:solidFill>
            </a:rPr>
            <a:t>Cyberstalking</a:t>
          </a:r>
          <a:endParaRPr lang="it-IT" sz="1200" b="1" kern="1200" dirty="0">
            <a:solidFill>
              <a:srgbClr val="FF0000"/>
            </a:solidFill>
          </a:endParaRPr>
        </a:p>
      </dsp:txBody>
      <dsp:txXfrm>
        <a:off x="1168225" y="2076418"/>
        <a:ext cx="1276897" cy="1276897"/>
      </dsp:txXfrm>
    </dsp:sp>
    <dsp:sp modelId="{E67D8523-11F0-4D6E-8FAB-B8D69397086C}">
      <dsp:nvSpPr>
        <dsp:cNvPr id="0" name=""/>
        <dsp:cNvSpPr/>
      </dsp:nvSpPr>
      <dsp:spPr>
        <a:xfrm>
          <a:off x="1489546" y="668616"/>
          <a:ext cx="1276897" cy="1276897"/>
        </a:xfrm>
        <a:prstGeom prst="ellipse">
          <a:avLst/>
        </a:prstGeom>
        <a:solidFill>
          <a:schemeClr val="tx1">
            <a:lumMod val="50000"/>
            <a:lumOff val="50000"/>
            <a:alpha val="50000"/>
          </a:schemeClr>
        </a:solidFill>
        <a:ln w="25400" cap="flat" cmpd="sng" algn="ctr">
          <a:solidFill>
            <a:schemeClr val="tx1">
              <a:lumMod val="65000"/>
              <a:lumOff val="3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 err="1" smtClean="0">
              <a:solidFill>
                <a:srgbClr val="FF0000"/>
              </a:solidFill>
            </a:rPr>
            <a:t>Denigration</a:t>
          </a:r>
          <a:endParaRPr lang="it-IT" sz="1400" b="1" kern="1200" dirty="0">
            <a:solidFill>
              <a:srgbClr val="FF0000"/>
            </a:solidFill>
          </a:endParaRPr>
        </a:p>
      </dsp:txBody>
      <dsp:txXfrm>
        <a:off x="1489546" y="668616"/>
        <a:ext cx="1276897" cy="12768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5F227-D69A-4AA2-A0D7-FAF64EE08F96}" type="datetimeFigureOut">
              <a:rPr lang="it-IT" smtClean="0"/>
              <a:pPr/>
              <a:t>15/11/2017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85854-DB05-4298-BDB7-3A34094CF63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5F227-D69A-4AA2-A0D7-FAF64EE08F96}" type="datetimeFigureOut">
              <a:rPr lang="it-IT" smtClean="0"/>
              <a:pPr/>
              <a:t>15/11/2017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85854-DB05-4298-BDB7-3A34094CF63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3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3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5F227-D69A-4AA2-A0D7-FAF64EE08F96}" type="datetimeFigureOut">
              <a:rPr lang="it-IT" smtClean="0"/>
              <a:pPr/>
              <a:t>15/11/2017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85854-DB05-4298-BDB7-3A34094CF63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5F227-D69A-4AA2-A0D7-FAF64EE08F96}" type="datetimeFigureOut">
              <a:rPr lang="it-IT" smtClean="0"/>
              <a:pPr/>
              <a:t>15/11/2017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85854-DB05-4298-BDB7-3A34094CF63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5F227-D69A-4AA2-A0D7-FAF64EE08F96}" type="datetimeFigureOut">
              <a:rPr lang="it-IT" smtClean="0"/>
              <a:pPr/>
              <a:t>15/11/2017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85854-DB05-4298-BDB7-3A34094CF63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5F227-D69A-4AA2-A0D7-FAF64EE08F96}" type="datetimeFigureOut">
              <a:rPr lang="it-IT" smtClean="0"/>
              <a:pPr/>
              <a:t>15/11/2017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85854-DB05-4298-BDB7-3A34094CF63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2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2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5F227-D69A-4AA2-A0D7-FAF64EE08F96}" type="datetimeFigureOut">
              <a:rPr lang="it-IT" smtClean="0"/>
              <a:pPr/>
              <a:t>15/11/2017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85854-DB05-4298-BDB7-3A34094CF63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5F227-D69A-4AA2-A0D7-FAF64EE08F96}" type="datetimeFigureOut">
              <a:rPr lang="it-IT" smtClean="0"/>
              <a:pPr/>
              <a:t>15/11/2017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85854-DB05-4298-BDB7-3A34094CF63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5F227-D69A-4AA2-A0D7-FAF64EE08F96}" type="datetimeFigureOut">
              <a:rPr lang="it-IT" smtClean="0"/>
              <a:pPr/>
              <a:t>15/11/2017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85854-DB05-4298-BDB7-3A34094CF63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681288" y="394408"/>
            <a:ext cx="3833812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42900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5F227-D69A-4AA2-A0D7-FAF64EE08F96}" type="datetimeFigureOut">
              <a:rPr lang="it-IT" smtClean="0"/>
              <a:pPr/>
              <a:t>15/11/2017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85854-DB05-4298-BDB7-3A34094CF63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5F227-D69A-4AA2-A0D7-FAF64EE08F96}" type="datetimeFigureOut">
              <a:rPr lang="it-IT" smtClean="0"/>
              <a:pPr/>
              <a:t>15/11/2017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85854-DB05-4298-BDB7-3A34094CF63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25F227-D69A-4AA2-A0D7-FAF64EE08F96}" type="datetimeFigureOut">
              <a:rPr lang="it-IT" smtClean="0"/>
              <a:pPr/>
              <a:t>15/11/2017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A85854-DB05-4298-BDB7-3A34094CF63E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.xml"/><Relationship Id="rId13" Type="http://schemas.openxmlformats.org/officeDocument/2006/relationships/image" Target="../media/image8.png"/><Relationship Id="rId3" Type="http://schemas.openxmlformats.org/officeDocument/2006/relationships/image" Target="../media/image2.jpeg"/><Relationship Id="rId7" Type="http://schemas.openxmlformats.org/officeDocument/2006/relationships/diagramLayout" Target="../diagrams/layout1.xml"/><Relationship Id="rId12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Data" Target="../diagrams/data1.xml"/><Relationship Id="rId11" Type="http://schemas.openxmlformats.org/officeDocument/2006/relationships/image" Target="../media/image6.jpeg"/><Relationship Id="rId5" Type="http://schemas.openxmlformats.org/officeDocument/2006/relationships/image" Target="../media/image4.png"/><Relationship Id="rId10" Type="http://schemas.microsoft.com/office/2007/relationships/diagramDrawing" Target="../diagrams/drawing1.xml"/><Relationship Id="rId4" Type="http://schemas.openxmlformats.org/officeDocument/2006/relationships/image" Target="../media/image3.jpeg"/><Relationship Id="rId9" Type="http://schemas.openxmlformats.org/officeDocument/2006/relationships/diagramColors" Target="../diagrams/colors1.xml"/><Relationship Id="rId1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Immagine 19" descr="image 2.jpg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3">
                <a:tint val="45000"/>
                <a:satMod val="400000"/>
              </a:schemeClr>
            </a:duotone>
            <a:lum bright="62000" contrast="-51000"/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chemeClr val="accent1">
                <a:lumMod val="75000"/>
              </a:schemeClr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4" name="Rettangolo 3"/>
          <p:cNvSpPr/>
          <p:nvPr/>
        </p:nvSpPr>
        <p:spPr>
          <a:xfrm>
            <a:off x="857232" y="0"/>
            <a:ext cx="5038559" cy="769441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it-IT" sz="44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reflection blurRad="12700" stA="50000" endPos="50000" dist="5000" dir="5400000" sy="-100000" rotWithShape="0"/>
                </a:effectLst>
              </a:rPr>
              <a:t>Cyberbullismo</a:t>
            </a:r>
            <a:endParaRPr lang="it-IT" sz="4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6" name="Immagine 5" descr="Risultati immagini per articoli sul cyber bullismo"/>
          <p:cNvPicPr/>
          <p:nvPr/>
        </p:nvPicPr>
        <p:blipFill>
          <a:blip r:embed="rId3" cstate="print"/>
          <a:srcRect r="1794" b="70890"/>
          <a:stretch>
            <a:fillRect/>
          </a:stretch>
        </p:blipFill>
        <p:spPr bwMode="auto">
          <a:xfrm rot="764407">
            <a:off x="3947655" y="2973601"/>
            <a:ext cx="2863674" cy="742950"/>
          </a:xfrm>
          <a:prstGeom prst="roundRect">
            <a:avLst/>
          </a:prstGeom>
          <a:noFill/>
          <a:ln w="28575">
            <a:solidFill>
              <a:schemeClr val="accent2">
                <a:lumMod val="60000"/>
                <a:lumOff val="40000"/>
              </a:schemeClr>
            </a:solidFill>
            <a:miter lim="800000"/>
            <a:headEnd/>
            <a:tailEnd/>
          </a:ln>
        </p:spPr>
      </p:pic>
      <p:pic>
        <p:nvPicPr>
          <p:cNvPr id="7" name="Immagine 6" descr="Risultati immagini per articoli sul cyber bullismo"/>
          <p:cNvPicPr/>
          <p:nvPr/>
        </p:nvPicPr>
        <p:blipFill>
          <a:blip r:embed="rId4" cstate="print"/>
          <a:srcRect t="-3796" r="-3889" b="50615"/>
          <a:stretch>
            <a:fillRect/>
          </a:stretch>
        </p:blipFill>
        <p:spPr bwMode="auto">
          <a:xfrm rot="20804723">
            <a:off x="3814093" y="1381826"/>
            <a:ext cx="2003528" cy="1099326"/>
          </a:xfrm>
          <a:prstGeom prst="round1Rect">
            <a:avLst/>
          </a:prstGeom>
          <a:noFill/>
          <a:ln w="28575">
            <a:solidFill>
              <a:schemeClr val="accent2">
                <a:lumMod val="50000"/>
              </a:schemeClr>
            </a:solidFill>
            <a:miter lim="800000"/>
            <a:headEnd/>
            <a:tailEnd/>
          </a:ln>
        </p:spPr>
      </p:pic>
      <p:pic>
        <p:nvPicPr>
          <p:cNvPr id="8" name="Immagine 7" descr="Risultati immagini per articoli sul cyber bullismo"/>
          <p:cNvPicPr/>
          <p:nvPr/>
        </p:nvPicPr>
        <p:blipFill>
          <a:blip r:embed="rId5" cstate="print"/>
          <a:srcRect t="63636"/>
          <a:stretch>
            <a:fillRect/>
          </a:stretch>
        </p:blipFill>
        <p:spPr bwMode="auto">
          <a:xfrm rot="1056494">
            <a:off x="685480" y="1220075"/>
            <a:ext cx="1857375" cy="56906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12700">
            <a:solidFill>
              <a:schemeClr val="accent2">
                <a:lumMod val="60000"/>
                <a:lumOff val="40000"/>
              </a:schemeClr>
            </a:solidFill>
          </a:ln>
          <a:effectLst>
            <a:reflection blurRad="12700" stA="38000" endPos="28000" dist="5000" dir="5400000" sy="-100000" algn="bl" rotWithShape="0"/>
          </a:effectLst>
        </p:spPr>
      </p:pic>
      <p:graphicFrame>
        <p:nvGraphicFramePr>
          <p:cNvPr id="17" name="Diagramma 16"/>
          <p:cNvGraphicFramePr/>
          <p:nvPr/>
        </p:nvGraphicFramePr>
        <p:xfrm>
          <a:off x="0" y="4595810"/>
          <a:ext cx="6858000" cy="45243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pic>
        <p:nvPicPr>
          <p:cNvPr id="25" name="Immagine 24" descr="image 7.jpg"/>
          <p:cNvPicPr>
            <a:picLocks noChangeAspect="1"/>
          </p:cNvPicPr>
          <p:nvPr/>
        </p:nvPicPr>
        <p:blipFill>
          <a:blip r:embed="rId11" cstate="print"/>
          <a:srcRect t="6250" r="781" b="62202"/>
          <a:stretch>
            <a:fillRect/>
          </a:stretch>
        </p:blipFill>
        <p:spPr>
          <a:xfrm>
            <a:off x="0" y="4095744"/>
            <a:ext cx="2285992" cy="635989"/>
          </a:xfrm>
          <a:prstGeom prst="downArrowCallout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</p:pic>
      <p:pic>
        <p:nvPicPr>
          <p:cNvPr id="11267" name="Picture 3" descr="C:\Users\Filomena\Desktop\Cyberbullismo\image 6.jpg"/>
          <p:cNvPicPr>
            <a:picLocks noChangeAspect="1" noChangeArrowheads="1"/>
          </p:cNvPicPr>
          <p:nvPr/>
        </p:nvPicPr>
        <p:blipFill>
          <a:blip r:embed="rId12" cstate="print"/>
          <a:srcRect r="20770" b="87059"/>
          <a:stretch>
            <a:fillRect/>
          </a:stretch>
        </p:blipFill>
        <p:spPr bwMode="auto">
          <a:xfrm rot="20844824">
            <a:off x="26062" y="2782652"/>
            <a:ext cx="2428868" cy="507052"/>
          </a:xfrm>
          <a:prstGeom prst="ellipse">
            <a:avLst/>
          </a:prstGeom>
          <a:noFill/>
          <a:ln w="28575">
            <a:solidFill>
              <a:schemeClr val="bg2">
                <a:lumMod val="25000"/>
              </a:schemeClr>
            </a:solidFill>
          </a:ln>
        </p:spPr>
      </p:pic>
      <p:pic>
        <p:nvPicPr>
          <p:cNvPr id="29" name="Immagine 28" descr="C:\Users\Filomena\Desktop\Cyberbullismo\NF-720x340.bmp"/>
          <p:cNvPicPr/>
          <p:nvPr/>
        </p:nvPicPr>
        <p:blipFill>
          <a:blip r:embed="rId13" cstate="print"/>
          <a:srcRect r="47136" b="35640"/>
          <a:stretch>
            <a:fillRect/>
          </a:stretch>
        </p:blipFill>
        <p:spPr bwMode="auto">
          <a:xfrm>
            <a:off x="4214818" y="3881430"/>
            <a:ext cx="1143008" cy="785818"/>
          </a:xfrm>
          <a:prstGeom prst="roundRect">
            <a:avLst/>
          </a:prstGeom>
          <a:ln w="28575">
            <a:solidFill>
              <a:schemeClr val="accent6">
                <a:lumMod val="50000"/>
              </a:schemeClr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3" name="CasellaDiTesto 32"/>
          <p:cNvSpPr txBox="1"/>
          <p:nvPr/>
        </p:nvSpPr>
        <p:spPr>
          <a:xfrm>
            <a:off x="642918" y="9167842"/>
            <a:ext cx="607223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chemeClr val="accent1">
                    <a:lumMod val="50000"/>
                  </a:schemeClr>
                </a:solidFill>
                <a:latin typeface="Bodoni MT Black" pitchFamily="18" charset="0"/>
              </a:rPr>
              <a:t>Non è deridendo gli altri che si diventa migliori</a:t>
            </a:r>
            <a:endParaRPr lang="it-IT" b="1" dirty="0">
              <a:solidFill>
                <a:schemeClr val="accent1">
                  <a:lumMod val="50000"/>
                </a:schemeClr>
              </a:solidFill>
              <a:latin typeface="Bodoni MT Black" pitchFamily="18" charset="0"/>
            </a:endParaRPr>
          </a:p>
        </p:txBody>
      </p:sp>
      <p:pic>
        <p:nvPicPr>
          <p:cNvPr id="13" name="Immagine 12"/>
          <p:cNvPicPr/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500306" y="666720"/>
            <a:ext cx="1785950" cy="571504"/>
          </a:xfrm>
          <a:prstGeom prst="roundRect">
            <a:avLst/>
          </a:prstGeom>
          <a:solidFill>
            <a:srgbClr val="0070C0"/>
          </a:solidFill>
          <a:ln w="9525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</p:spPr>
      </p:pic>
      <p:sp>
        <p:nvSpPr>
          <p:cNvPr id="14" name="CasellaDiTesto 13"/>
          <p:cNvSpPr txBox="1"/>
          <p:nvPr/>
        </p:nvSpPr>
        <p:spPr>
          <a:xfrm>
            <a:off x="2857496" y="1309662"/>
            <a:ext cx="11430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/>
              <a:t>20-11-2017</a:t>
            </a:r>
            <a:endParaRPr lang="it-IT"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Solstiz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</TotalTime>
  <Words>19</Words>
  <Application>Microsoft Office PowerPoint</Application>
  <PresentationFormat>A4 (21x29,7 cm)</PresentationFormat>
  <Paragraphs>11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Diapositiva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Filomena</dc:creator>
  <cp:lastModifiedBy>Utente</cp:lastModifiedBy>
  <cp:revision>32</cp:revision>
  <dcterms:created xsi:type="dcterms:W3CDTF">2017-11-14T09:13:35Z</dcterms:created>
  <dcterms:modified xsi:type="dcterms:W3CDTF">2017-11-15T12:23:15Z</dcterms:modified>
</cp:coreProperties>
</file>