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custShowLst>
    <p:custShow name="Presentazione personalizzata 1" id="0">
      <p:sldLst>
        <p:sld r:id="rId4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5F86FBB2-88C9-4E35-9A62-891511632D9A}">
          <p14:sldIdLst>
            <p14:sldId id="256"/>
            <p14:sldId id="258"/>
            <p14:sldId id="259"/>
          </p14:sldIdLst>
        </p14:section>
        <p14:section name="Sezione senza titolo" id="{34743369-B177-4CF3-9ACA-6DE5F66D278B}">
          <p14:sldIdLst>
            <p14:sldId id="260"/>
            <p14:sldId id="261"/>
            <p14:sldId id="264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69E0A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5" autoAdjust="0"/>
    <p:restoredTop sz="95101" autoAdjust="0"/>
  </p:normalViewPr>
  <p:slideViewPr>
    <p:cSldViewPr snapToGrid="0">
      <p:cViewPr varScale="1">
        <p:scale>
          <a:sx n="85" d="100"/>
          <a:sy n="85" d="100"/>
        </p:scale>
        <p:origin x="-9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1661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422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90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3277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736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192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8480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5694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306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077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854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149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829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61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257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650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431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0103BF-B9CB-4098-8B87-2B9508900BDA}" type="datetimeFigureOut">
              <a:rPr lang="it-IT" smtClean="0"/>
              <a:pPr/>
              <a:t>09/11/2017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9EAFEA-67E1-4637-8117-691DC3C30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825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3000">
        <p:randomBar dir="vert"/>
      </p:transition>
    </mc:Choice>
    <mc:Fallback>
      <p:transition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134722"/>
            <a:ext cx="5183187" cy="1374037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Jokerman" panose="04090605060D06020702" pitchFamily="82" charset="0"/>
              </a:rPr>
              <a:t>CODING E… MATEMATICA</a:t>
            </a:r>
            <a:endParaRPr lang="it-IT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body" sz="half" idx="2"/>
          </p:nvPr>
        </p:nvSpPr>
        <p:spPr>
          <a:xfrm>
            <a:off x="0" y="1639645"/>
            <a:ext cx="5680709" cy="802538"/>
          </a:xfrm>
        </p:spPr>
        <p:txBody>
          <a:bodyPr>
            <a:noAutofit/>
          </a:bodyPr>
          <a:lstStyle/>
          <a:p>
            <a:r>
              <a:rPr lang="it-IT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Jokerman" panose="04090605060D06020702" pitchFamily="82" charset="0"/>
              </a:rPr>
              <a:t>CLASSI PRIMA E QUINTA </a:t>
            </a:r>
          </a:p>
          <a:p>
            <a:r>
              <a:rPr lang="it-IT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Jokerman" panose="04090605060D06020702" pitchFamily="82" charset="0"/>
              </a:rPr>
              <a:t>PLESSO SAN FRANCESCO</a:t>
            </a:r>
            <a:endParaRPr lang="it-IT" sz="2800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latin typeface="Jokerman" panose="04090605060D06020702" pitchFamily="82" charset="0"/>
            </a:endParaRPr>
          </a:p>
        </p:txBody>
      </p:sp>
      <p:pic>
        <p:nvPicPr>
          <p:cNvPr id="11" name="Immagine 10" descr="D:\foto codweek\2e1e98d6-0fe1-4a51-9d1e-d5df676e5b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173" y="3013502"/>
            <a:ext cx="5731054" cy="4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6003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215" y="439706"/>
            <a:ext cx="650584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1133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8123">
        <p:randomBar dir="vert"/>
      </p:transition>
    </mc:Choice>
    <mc:Fallback>
      <p:transition advClick="0" advTm="812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sz="quarter" idx="13"/>
          </p:nvPr>
        </p:nvSpPr>
        <p:spPr>
          <a:xfrm>
            <a:off x="0" y="365125"/>
            <a:ext cx="3703320" cy="6024245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okerman" panose="04090605060D06020702" pitchFamily="82" charset="0"/>
              </a:rPr>
              <a:t>CREAMO IL NOSTRO RETICOLO</a:t>
            </a:r>
          </a:p>
          <a:p>
            <a:pPr marL="0" indent="0">
              <a:buNone/>
            </a:pPr>
            <a:r>
              <a:rPr lang="it-IT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okerman" panose="04090605060D06020702" pitchFamily="82" charset="0"/>
              </a:rPr>
              <a:t>PER POTER DIVERTIRCI </a:t>
            </a:r>
            <a:endParaRPr lang="it-IT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Jokerman" panose="04090605060D06020702" pitchFamily="82" charset="0"/>
            </a:endParaRP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immagine 2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0837" y="-164465"/>
            <a:ext cx="4114800" cy="685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678" y="-142557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6237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4012">
        <p:randomBar dir="vert"/>
      </p:transition>
    </mc:Choice>
    <mc:Fallback>
      <p:transition advClick="0" advTm="14012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immagin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12" b="26312"/>
          <a:stretch>
            <a:fillRect/>
          </a:stretch>
        </p:blipFill>
        <p:spPr>
          <a:xfrm>
            <a:off x="0" y="2778125"/>
            <a:ext cx="6756399" cy="407987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-981244" y="770295"/>
            <a:ext cx="5692141" cy="430911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Jokerman" panose="04090605060D06020702" pitchFamily="82" charset="0"/>
              </a:rPr>
              <a:t>E DOPO TANTO LAVORO…</a:t>
            </a:r>
          </a:p>
          <a:p>
            <a:r>
              <a:rPr lang="it-IT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Jokerman" panose="04090605060D06020702" pitchFamily="82" charset="0"/>
              </a:rPr>
              <a:t>AVANTI</a:t>
            </a:r>
          </a:p>
          <a:p>
            <a:r>
              <a:rPr lang="it-IT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Jokerman" panose="04090605060D06020702" pitchFamily="82" charset="0"/>
              </a:rPr>
              <a:t>DESTRA </a:t>
            </a:r>
          </a:p>
          <a:p>
            <a:r>
              <a:rPr lang="it-IT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Jokerman" panose="04090605060D06020702" pitchFamily="82" charset="0"/>
              </a:rPr>
              <a:t>SINISTRA </a:t>
            </a:r>
            <a:endParaRPr lang="it-IT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813" y="0"/>
            <a:ext cx="4114800" cy="6858000"/>
          </a:xfrm>
          <a:prstGeom prst="rect">
            <a:avLst/>
          </a:prstGeom>
        </p:spPr>
      </p:pic>
      <p:pic>
        <p:nvPicPr>
          <p:cNvPr id="8" name="Immagine 7" descr="D:\foto codweek\1c613458-6191-468d-b217-23d6c1ef34d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508568"/>
            <a:ext cx="3276600" cy="434943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6602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3550">
        <p:randomBar dir="vert"/>
      </p:transition>
    </mc:Choice>
    <mc:Fallback>
      <p:transition advClick="0" advTm="2355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" y="617220"/>
            <a:ext cx="3002757" cy="5932170"/>
          </a:xfrm>
        </p:spPr>
      </p:pic>
      <p:sp>
        <p:nvSpPr>
          <p:cNvPr id="4" name="Segnaposto testo 3"/>
          <p:cNvSpPr>
            <a:spLocks noGrp="1"/>
          </p:cNvSpPr>
          <p:nvPr>
            <p:ph sz="quarter" idx="14"/>
          </p:nvPr>
        </p:nvSpPr>
        <p:spPr>
          <a:xfrm>
            <a:off x="3065700" y="1825625"/>
            <a:ext cx="3866753" cy="33956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4800" b="1" i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anose="04090605060D06020702" pitchFamily="82" charset="0"/>
              </a:rPr>
              <a:t>MAGIA …</a:t>
            </a:r>
          </a:p>
          <a:p>
            <a:pPr marL="0" indent="0">
              <a:buNone/>
            </a:pPr>
            <a:r>
              <a:rPr lang="it-IT" sz="4800" b="1" i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anose="04090605060D06020702" pitchFamily="82" charset="0"/>
              </a:rPr>
              <a:t>COSA APPARE SE </a:t>
            </a:r>
          </a:p>
          <a:p>
            <a:pPr marL="0" indent="0">
              <a:buNone/>
            </a:pPr>
            <a:r>
              <a:rPr lang="it-IT" sz="4800" b="1" i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anose="04090605060D06020702" pitchFamily="82" charset="0"/>
              </a:rPr>
              <a:t>COLORO I </a:t>
            </a:r>
            <a:r>
              <a:rPr lang="it-IT" sz="4800" b="1" i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anose="04090605060D06020702" pitchFamily="82" charset="0"/>
              </a:rPr>
              <a:t>PUNTINi</a:t>
            </a:r>
            <a:r>
              <a:rPr lang="it-IT" sz="4800" b="1" i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anose="04090605060D06020702" pitchFamily="82" charset="0"/>
              </a:rPr>
              <a:t> !!!</a:t>
            </a:r>
            <a:endParaRPr lang="it-IT" sz="4800" b="1" i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Jokerman" panose="04090605060D06020702" pitchFamily="82" charset="0"/>
            </a:endParaRPr>
          </a:p>
        </p:txBody>
      </p:sp>
      <p:pic>
        <p:nvPicPr>
          <p:cNvPr id="11" name="Immagine 10" descr="D:\foto codweek\ae685f04-8340-4d04-9169-7057cc0d61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454" y="-1948498"/>
            <a:ext cx="6120130" cy="1020000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6716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3271">
        <p:randomBar dir="vert"/>
      </p:transition>
    </mc:Choice>
    <mc:Fallback>
      <p:transition advClick="0" advTm="13271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Jokerman" panose="04090605060D06020702" pitchFamily="82" charset="0"/>
              </a:rPr>
              <a:t>CON PIXELART SCOPRO TANTE IMMAGINI LEGGENDO I CODICI</a:t>
            </a:r>
            <a:endParaRPr lang="it-IT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Jokerman" panose="04090605060D06020702" pitchFamily="82" charset="0"/>
            </a:endParaRPr>
          </a:p>
        </p:txBody>
      </p:sp>
      <p:sp>
        <p:nvSpPr>
          <p:cNvPr id="18" name="Segnaposto testo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" name="Segnaposto immagine 12" descr="D:\foto codweek\20171019_102105 (1)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56756" y="3138949"/>
            <a:ext cx="3420687" cy="256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egnaposto testo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" name="Segnaposto contenuto 20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8712" y="3141027"/>
            <a:ext cx="3412375" cy="256032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9699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758">
        <p:randomBar dir="vert"/>
      </p:transition>
    </mc:Choice>
    <mc:Fallback>
      <p:transition advClick="0" advTm="10758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994" y="754893"/>
            <a:ext cx="2913432" cy="3912243"/>
          </a:xfr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0316" y="1339512"/>
            <a:ext cx="3618851" cy="482513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2791" y="601421"/>
            <a:ext cx="3337935" cy="5563226"/>
          </a:xfrm>
          <a:prstGeom prst="rect">
            <a:avLst/>
          </a:prstGeom>
        </p:spPr>
      </p:pic>
      <p:pic>
        <p:nvPicPr>
          <p:cNvPr id="15" name="Segnaposto contenuto 14"/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50" y="601421"/>
            <a:ext cx="2947695" cy="37914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2095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6928">
        <p:randomBar dir="vert"/>
      </p:transition>
    </mc:Choice>
    <mc:Fallback>
      <p:transition advClick="0" advTm="16928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614" y="767556"/>
            <a:ext cx="10515600" cy="13255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D:\foto codweek\b021e9d1-9673-4b82-ae1b-9945f0f50764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8" y="434340"/>
            <a:ext cx="3127727" cy="60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 descr="D:\foto codweek\8a798784-30dc-4243-b01c-b3e87a3132a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5194" y="3413026"/>
            <a:ext cx="3597405" cy="326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D:\foto codweek\0005322c-a1d8-492e-aecf-d64b7e8a71f9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4273" y="44986"/>
            <a:ext cx="4196883" cy="600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C:\Users\Utente\Desktop\bc0ba8b4-ab02-4007-871c-64f9fea56ce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209" y="44986"/>
            <a:ext cx="4645439" cy="385651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0128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7569">
        <p:randomBar dir="vert"/>
      </p:transition>
    </mc:Choice>
    <mc:Fallback>
      <p:transition advClick="0" advTm="1756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 descr="D:\foto codweek\b5faf325-488b-4c13-9383-e3d82f449831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68894">
            <a:off x="462529" y="2684071"/>
            <a:ext cx="3042392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20816">
            <a:off x="8699006" y="2224581"/>
            <a:ext cx="3061024" cy="4192905"/>
          </a:xfr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7847" y="2654116"/>
            <a:ext cx="3983910" cy="4053687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E scopro che…</a:t>
            </a:r>
            <a:br>
              <a:rPr lang="it-IT" sz="44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</a:br>
            <a:r>
              <a:rPr lang="it-IT" sz="44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da un punto passano infinite rette!</a:t>
            </a:r>
            <a:endParaRPr lang="it-IT" sz="44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272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29991">
        <p:randomBar dir="vert"/>
      </p:transition>
    </mc:Choice>
    <mc:Fallback>
      <p:transition advClick="0" advTm="29991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9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3|4.8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0.4|1.7|0.5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|2.4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8|3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3.3"/>
</p:tagLst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422</TotalTime>
  <Words>47</Words>
  <Application>Microsoft Office PowerPoint</Application>
  <PresentationFormat>Personalizzato</PresentationFormat>
  <Paragraphs>14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  <vt:variant>
        <vt:lpstr>Presentazioni personalizzate</vt:lpstr>
      </vt:variant>
      <vt:variant>
        <vt:i4>1</vt:i4>
      </vt:variant>
    </vt:vector>
  </HeadingPairs>
  <TitlesOfParts>
    <vt:vector size="10" baseType="lpstr">
      <vt:lpstr>Goccia</vt:lpstr>
      <vt:lpstr>CODING E… MATEMATICA</vt:lpstr>
      <vt:lpstr>Diapositiva 2</vt:lpstr>
      <vt:lpstr>Diapositiva 3</vt:lpstr>
      <vt:lpstr>Diapositiva 4</vt:lpstr>
      <vt:lpstr>CON PIXELART SCOPRO TANTE IMMAGINI LEGGENDO I CODICI</vt:lpstr>
      <vt:lpstr>Diapositiva 6</vt:lpstr>
      <vt:lpstr>Diapositiva 7</vt:lpstr>
      <vt:lpstr>E scopro che… da un punto passano infinite rette!</vt:lpstr>
      <vt:lpstr>Presentazione personalizzata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CODING E… MATEMATICA</dc:title>
  <dc:creator>Utente</dc:creator>
  <cp:lastModifiedBy>Utente</cp:lastModifiedBy>
  <cp:revision>66</cp:revision>
  <dcterms:created xsi:type="dcterms:W3CDTF">2017-11-02T16:30:55Z</dcterms:created>
  <dcterms:modified xsi:type="dcterms:W3CDTF">2017-11-09T07:26:12Z</dcterms:modified>
</cp:coreProperties>
</file>