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0" r:id="rId2"/>
  </p:sldMasterIdLst>
  <p:notesMasterIdLst>
    <p:notesMasterId r:id="rId10"/>
  </p:notesMasterIdLst>
  <p:sldIdLst>
    <p:sldId id="256" r:id="rId3"/>
    <p:sldId id="257" r:id="rId4"/>
    <p:sldId id="258" r:id="rId5"/>
    <p:sldId id="259" r:id="rId6"/>
    <p:sldId id="260"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48934" autoAdjust="0"/>
  </p:normalViewPr>
  <p:slideViewPr>
    <p:cSldViewPr>
      <p:cViewPr>
        <p:scale>
          <a:sx n="66" d="100"/>
          <a:sy n="66" d="100"/>
        </p:scale>
        <p:origin x="-1716" y="-6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55E78E-8848-4CF9-8290-932C9F7FBE44}" type="datetimeFigureOut">
              <a:rPr lang="en-US" smtClean="0"/>
              <a:pPr/>
              <a:t>11/8/2017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76794-6F6C-42CA-AC90-9EA07C110CD4}" type="slidenum">
              <a:rPr lang="en-US" smtClean="0"/>
              <a:pPr/>
              <a:t>‹N›</a:t>
            </a:fld>
            <a:endParaRPr lang="en-US" dirty="0"/>
          </a:p>
        </p:txBody>
      </p:sp>
    </p:spTree>
    <p:extLst>
      <p:ext uri="{BB962C8B-B14F-4D97-AF65-F5344CB8AC3E}">
        <p14:creationId xmlns:p14="http://schemas.microsoft.com/office/powerpoint/2010/main" xmlns="" val="202854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en-US" sz="1200" b="0" baseline="0" dirty="0"/>
          </a:p>
        </p:txBody>
      </p:sp>
      <p:sp>
        <p:nvSpPr>
          <p:cNvPr id="6" name="Slide Image Placeholder 5"/>
          <p:cNvSpPr>
            <a:spLocks noGrp="1" noRot="1" noChangeAspect="1"/>
          </p:cNvSpPr>
          <p:nvPr>
            <p:ph type="sldImg"/>
          </p:nvPr>
        </p:nvSpPr>
        <p:spPr>
          <a:xfrm>
            <a:off x="533400" y="460375"/>
            <a:ext cx="2433638" cy="18256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en-US" sz="1200" b="0" baseline="0" dirty="0"/>
          </a:p>
        </p:txBody>
      </p:sp>
      <p:sp>
        <p:nvSpPr>
          <p:cNvPr id="6" name="Slide Image Placeholder 5"/>
          <p:cNvSpPr>
            <a:spLocks noGrp="1" noRot="1" noChangeAspect="1"/>
          </p:cNvSpPr>
          <p:nvPr>
            <p:ph type="sldImg"/>
          </p:nvPr>
        </p:nvSpPr>
        <p:spPr>
          <a:xfrm>
            <a:off x="533400" y="460375"/>
            <a:ext cx="2433638" cy="1825625"/>
          </a:xfrm>
        </p:spPr>
      </p:sp>
    </p:spTree>
    <p:extLst>
      <p:ext uri="{BB962C8B-B14F-4D97-AF65-F5344CB8AC3E}">
        <p14:creationId xmlns:p14="http://schemas.microsoft.com/office/powerpoint/2010/main" xmlns="" val="9141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en-US" sz="1200" b="0" baseline="0" dirty="0"/>
          </a:p>
        </p:txBody>
      </p:sp>
      <p:sp>
        <p:nvSpPr>
          <p:cNvPr id="6" name="Slide Image Placeholder 5"/>
          <p:cNvSpPr>
            <a:spLocks noGrp="1" noRot="1" noChangeAspect="1"/>
          </p:cNvSpPr>
          <p:nvPr>
            <p:ph type="sldImg"/>
          </p:nvPr>
        </p:nvSpPr>
        <p:spPr>
          <a:xfrm>
            <a:off x="533400" y="460375"/>
            <a:ext cx="2433638" cy="1825625"/>
          </a:xfrm>
        </p:spPr>
      </p:sp>
    </p:spTree>
    <p:extLst>
      <p:ext uri="{BB962C8B-B14F-4D97-AF65-F5344CB8AC3E}">
        <p14:creationId xmlns:p14="http://schemas.microsoft.com/office/powerpoint/2010/main" xmlns="" val="89206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en-US" sz="1200" b="0" baseline="0" dirty="0"/>
          </a:p>
        </p:txBody>
      </p:sp>
      <p:sp>
        <p:nvSpPr>
          <p:cNvPr id="6" name="Slide Image Placeholder 5"/>
          <p:cNvSpPr>
            <a:spLocks noGrp="1" noRot="1" noChangeAspect="1"/>
          </p:cNvSpPr>
          <p:nvPr>
            <p:ph type="sldImg"/>
          </p:nvPr>
        </p:nvSpPr>
        <p:spPr>
          <a:xfrm>
            <a:off x="533400" y="460375"/>
            <a:ext cx="2433638" cy="1825625"/>
          </a:xfrm>
        </p:spPr>
      </p:sp>
    </p:spTree>
    <p:extLst>
      <p:ext uri="{BB962C8B-B14F-4D97-AF65-F5344CB8AC3E}">
        <p14:creationId xmlns:p14="http://schemas.microsoft.com/office/powerpoint/2010/main" xmlns="" val="189040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en-US" sz="1200" b="0" baseline="0" dirty="0"/>
          </a:p>
        </p:txBody>
      </p:sp>
      <p:sp>
        <p:nvSpPr>
          <p:cNvPr id="6" name="Slide Image Placeholder 5"/>
          <p:cNvSpPr>
            <a:spLocks noGrp="1" noRot="1" noChangeAspect="1"/>
          </p:cNvSpPr>
          <p:nvPr>
            <p:ph type="sldImg"/>
          </p:nvPr>
        </p:nvSpPr>
        <p:spPr>
          <a:xfrm>
            <a:off x="533400" y="460375"/>
            <a:ext cx="2433638" cy="1825625"/>
          </a:xfrm>
        </p:spPr>
      </p:sp>
    </p:spTree>
    <p:extLst>
      <p:ext uri="{BB962C8B-B14F-4D97-AF65-F5344CB8AC3E}">
        <p14:creationId xmlns:p14="http://schemas.microsoft.com/office/powerpoint/2010/main" xmlns="" val="184285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en-US" sz="1200" b="0" baseline="0" dirty="0"/>
          </a:p>
        </p:txBody>
      </p:sp>
      <p:sp>
        <p:nvSpPr>
          <p:cNvPr id="6" name="Slide Image Placeholder 5"/>
          <p:cNvSpPr>
            <a:spLocks noGrp="1" noRot="1" noChangeAspect="1"/>
          </p:cNvSpPr>
          <p:nvPr>
            <p:ph type="sldImg"/>
          </p:nvPr>
        </p:nvSpPr>
        <p:spPr>
          <a:xfrm>
            <a:off x="533400" y="460375"/>
            <a:ext cx="2433638" cy="1825625"/>
          </a:xfrm>
        </p:spPr>
      </p:sp>
    </p:spTree>
    <p:extLst>
      <p:ext uri="{BB962C8B-B14F-4D97-AF65-F5344CB8AC3E}">
        <p14:creationId xmlns:p14="http://schemas.microsoft.com/office/powerpoint/2010/main" xmlns="" val="89897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2400300"/>
            <a:ext cx="6172200" cy="6743700"/>
          </a:xfrm>
        </p:spPr>
        <p:txBody>
          <a:bodyPr>
            <a:noAutofit/>
          </a:bodyPr>
          <a:lstStyle/>
          <a:p>
            <a:endParaRPr lang="en-US" sz="1200" b="0" baseline="0" dirty="0"/>
          </a:p>
        </p:txBody>
      </p:sp>
      <p:sp>
        <p:nvSpPr>
          <p:cNvPr id="6" name="Slide Image Placeholder 5"/>
          <p:cNvSpPr>
            <a:spLocks noGrp="1" noRot="1" noChangeAspect="1"/>
          </p:cNvSpPr>
          <p:nvPr>
            <p:ph type="sldImg"/>
          </p:nvPr>
        </p:nvSpPr>
        <p:spPr>
          <a:xfrm>
            <a:off x="533400" y="460375"/>
            <a:ext cx="2433638" cy="1825625"/>
          </a:xfrm>
        </p:spPr>
      </p:sp>
    </p:spTree>
    <p:extLst>
      <p:ext uri="{BB962C8B-B14F-4D97-AF65-F5344CB8AC3E}">
        <p14:creationId xmlns:p14="http://schemas.microsoft.com/office/powerpoint/2010/main" xmlns="" val="2827938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F5EF05EF-6168-407F-8025-E41839E12504}"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‹N›</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9144000" cy="4572001"/>
          </a:xfrm>
          <a:prstGeom prst="rect">
            <a:avLst/>
          </a:prstGeom>
          <a:blipFill dpi="0" rotWithShape="1">
            <a:blip r:embed="rId2" cstate="print">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25900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5EF05EF-6168-407F-8025-E41839E12504}"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‹N›</a:t>
            </a:fld>
            <a:endParaRPr lang="en-US" dirty="0"/>
          </a:p>
        </p:txBody>
      </p:sp>
    </p:spTree>
    <p:extLst>
      <p:ext uri="{BB962C8B-B14F-4D97-AF65-F5344CB8AC3E}">
        <p14:creationId xmlns:p14="http://schemas.microsoft.com/office/powerpoint/2010/main" xmlns="" val="15611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5EF05EF-6168-407F-8025-E41839E12504}"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‹N›</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1017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5EF05EF-6168-407F-8025-E41839E12504}"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‹N›</a:t>
            </a:fld>
            <a:endParaRPr lang="en-US" dirty="0"/>
          </a:p>
        </p:txBody>
      </p:sp>
    </p:spTree>
    <p:extLst>
      <p:ext uri="{BB962C8B-B14F-4D97-AF65-F5344CB8AC3E}">
        <p14:creationId xmlns:p14="http://schemas.microsoft.com/office/powerpoint/2010/main" xmlns="" val="176702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5EF05EF-6168-407F-8025-E41839E12504}"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1C692C-4F2D-45F6-A9A8-8A3A8FE27806}" type="slidenum">
              <a:rPr lang="en-US" smtClean="0"/>
              <a:pPr/>
              <a:t>‹N›</a:t>
            </a:fld>
            <a:endParaRPr lang="en-US" dirty="0"/>
          </a:p>
        </p:txBody>
      </p:sp>
      <p:sp>
        <p:nvSpPr>
          <p:cNvPr id="10" name="Rectangle 9"/>
          <p:cNvSpPr/>
          <p:nvPr/>
        </p:nvSpPr>
        <p:spPr>
          <a:xfrm>
            <a:off x="0" y="-1"/>
            <a:ext cx="9144000" cy="4572000"/>
          </a:xfrm>
          <a:prstGeom prst="rect">
            <a:avLst/>
          </a:prstGeom>
          <a:blipFill dpi="0" rotWithShape="1">
            <a:blip r:embed="rId2" cstate="print">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0283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5EF05EF-6168-407F-8025-E41839E12504}" type="datetimeFigureOut">
              <a:rPr lang="en-US" smtClean="0"/>
              <a:pPr/>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C692C-4F2D-45F6-A9A8-8A3A8FE27806}" type="slidenum">
              <a:rPr lang="en-US" smtClean="0"/>
              <a:pPr/>
              <a:t>‹N›</a:t>
            </a:fld>
            <a:endParaRPr lang="en-US" dirty="0"/>
          </a:p>
        </p:txBody>
      </p:sp>
    </p:spTree>
    <p:extLst>
      <p:ext uri="{BB962C8B-B14F-4D97-AF65-F5344CB8AC3E}">
        <p14:creationId xmlns:p14="http://schemas.microsoft.com/office/powerpoint/2010/main" xmlns="" val="151171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768096" y="2967788"/>
            <a:ext cx="356616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Modifica gli stili del testo dello schema</a:t>
            </a:r>
          </a:p>
        </p:txBody>
      </p:sp>
      <p:sp>
        <p:nvSpPr>
          <p:cNvPr id="6" name="Content Placeholder 5"/>
          <p:cNvSpPr>
            <a:spLocks noGrp="1"/>
          </p:cNvSpPr>
          <p:nvPr>
            <p:ph sz="quarter" idx="4"/>
          </p:nvPr>
        </p:nvSpPr>
        <p:spPr>
          <a:xfrm>
            <a:off x="4491990" y="2967788"/>
            <a:ext cx="356616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5EF05EF-6168-407F-8025-E41839E12504}" type="datetimeFigureOut">
              <a:rPr lang="en-US" smtClean="0"/>
              <a:pPr/>
              <a:t>11/8/2017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1C692C-4F2D-45F6-A9A8-8A3A8FE27806}" type="slidenum">
              <a:rPr lang="en-US" smtClean="0"/>
              <a:pPr/>
              <a:t>‹N›</a:t>
            </a:fld>
            <a:endParaRPr lang="en-US" dirty="0"/>
          </a:p>
        </p:txBody>
      </p:sp>
    </p:spTree>
    <p:extLst>
      <p:ext uri="{BB962C8B-B14F-4D97-AF65-F5344CB8AC3E}">
        <p14:creationId xmlns:p14="http://schemas.microsoft.com/office/powerpoint/2010/main" xmlns="" val="410511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5EF05EF-6168-407F-8025-E41839E12504}" type="datetimeFigureOut">
              <a:rPr lang="en-US" smtClean="0"/>
              <a:pPr/>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1C692C-4F2D-45F6-A9A8-8A3A8FE27806}" type="slidenum">
              <a:rPr lang="en-US" smtClean="0"/>
              <a:pPr/>
              <a:t>‹N›</a:t>
            </a:fld>
            <a:endParaRPr lang="en-US" dirty="0"/>
          </a:p>
        </p:txBody>
      </p:sp>
    </p:spTree>
    <p:extLst>
      <p:ext uri="{BB962C8B-B14F-4D97-AF65-F5344CB8AC3E}">
        <p14:creationId xmlns:p14="http://schemas.microsoft.com/office/powerpoint/2010/main" xmlns="" val="189844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F05EF-6168-407F-8025-E41839E12504}" type="datetimeFigureOut">
              <a:rPr lang="en-US" smtClean="0"/>
              <a:pPr/>
              <a:t>11/8/2017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1C692C-4F2D-45F6-A9A8-8A3A8FE27806}" type="slidenum">
              <a:rPr lang="en-US" smtClean="0"/>
              <a:pPr/>
              <a:t>‹N›</a:t>
            </a:fld>
            <a:endParaRPr lang="en-US" dirty="0"/>
          </a:p>
        </p:txBody>
      </p:sp>
    </p:spTree>
    <p:extLst>
      <p:ext uri="{BB962C8B-B14F-4D97-AF65-F5344CB8AC3E}">
        <p14:creationId xmlns:p14="http://schemas.microsoft.com/office/powerpoint/2010/main" xmlns="" val="395502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5EF05EF-6168-407F-8025-E41839E12504}" type="datetimeFigureOut">
              <a:rPr lang="en-US" smtClean="0"/>
              <a:pPr/>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C692C-4F2D-45F6-A9A8-8A3A8FE27806}" type="slidenum">
              <a:rPr lang="en-US" smtClean="0"/>
              <a:pPr/>
              <a:t>‹N›</a:t>
            </a:fld>
            <a:endParaRPr lang="en-US" dirty="0"/>
          </a:p>
        </p:txBody>
      </p:sp>
    </p:spTree>
    <p:extLst>
      <p:ext uri="{BB962C8B-B14F-4D97-AF65-F5344CB8AC3E}">
        <p14:creationId xmlns:p14="http://schemas.microsoft.com/office/powerpoint/2010/main" xmlns="" val="65896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5EF05EF-6168-407F-8025-E41839E12504}" type="datetimeFigureOut">
              <a:rPr lang="en-US" smtClean="0"/>
              <a:pPr/>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C692C-4F2D-45F6-A9A8-8A3A8FE27806}" type="slidenum">
              <a:rPr lang="en-US" smtClean="0"/>
              <a:pPr/>
              <a:t>‹N›</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8923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5EF05EF-6168-407F-8025-E41839E12504}" type="datetimeFigureOut">
              <a:rPr lang="en-US" smtClean="0"/>
              <a:pPr/>
              <a:t>11/8/2017</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A1C692C-4F2D-45F6-A9A8-8A3A8FE27806}" type="slidenum">
              <a:rPr lang="en-US" smtClean="0"/>
              <a:pPr/>
              <a:t>‹N›</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595069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3000">
              <a:schemeClr val="tx1"/>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grpSp>
        <p:nvGrpSpPr>
          <p:cNvPr id="2" name="Inside-right pages with text"/>
          <p:cNvGrpSpPr/>
          <p:nvPr/>
        </p:nvGrpSpPr>
        <p:grpSpPr>
          <a:xfrm>
            <a:off x="4572000" y="431866"/>
            <a:ext cx="4248472" cy="5976664"/>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51520" y="431866"/>
            <a:ext cx="4320480" cy="5976664"/>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pic>
        <p:nvPicPr>
          <p:cNvPr id="7" name="Immagine 6">
            <a:extLst>
              <a:ext uri="{FF2B5EF4-FFF2-40B4-BE49-F238E27FC236}">
                <a16:creationId xmlns:a16="http://schemas.microsoft.com/office/drawing/2014/main" xmlns="" id="{B60B1882-9699-498B-9DF0-5E8B01418288}"/>
              </a:ext>
            </a:extLst>
          </p:cNvPr>
          <p:cNvPicPr>
            <a:picLocks noChangeAspect="1"/>
          </p:cNvPicPr>
          <p:nvPr/>
        </p:nvPicPr>
        <p:blipFill>
          <a:blip r:embed="rId4" cstate="print"/>
          <a:stretch>
            <a:fillRect/>
          </a:stretch>
        </p:blipFill>
        <p:spPr>
          <a:xfrm>
            <a:off x="459871" y="2337917"/>
            <a:ext cx="4096398" cy="3957721"/>
          </a:xfrm>
          <a:prstGeom prst="rect">
            <a:avLst/>
          </a:prstGeom>
          <a:ln>
            <a:noFill/>
          </a:ln>
          <a:effectLst>
            <a:softEdge rad="112500"/>
          </a:effectLst>
        </p:spPr>
      </p:pic>
      <p:sp>
        <p:nvSpPr>
          <p:cNvPr id="14" name="Rettangolo 13">
            <a:extLst>
              <a:ext uri="{FF2B5EF4-FFF2-40B4-BE49-F238E27FC236}">
                <a16:creationId xmlns:a16="http://schemas.microsoft.com/office/drawing/2014/main" xmlns="" id="{663CF952-6D05-4A07-B261-FB755FAB0275}"/>
              </a:ext>
            </a:extLst>
          </p:cNvPr>
          <p:cNvSpPr/>
          <p:nvPr/>
        </p:nvSpPr>
        <p:spPr>
          <a:xfrm>
            <a:off x="4805539" y="684302"/>
            <a:ext cx="3600877" cy="5591146"/>
          </a:xfrm>
          <a:prstGeom prst="rect">
            <a:avLst/>
          </a:prstGeom>
        </p:spPr>
        <p:txBody>
          <a:bodyPr wrap="square">
            <a:spAutoFit/>
          </a:bodyPr>
          <a:lstStyle/>
          <a:p>
            <a:pPr indent="-228600">
              <a:lnSpc>
                <a:spcPct val="90000"/>
              </a:lnSpc>
              <a:spcAft>
                <a:spcPts val="600"/>
              </a:spcAft>
              <a:buFont typeface="Arial" panose="020B0604020202020204" pitchFamily="34" charset="0"/>
              <a:buChar char="•"/>
            </a:pPr>
            <a:r>
              <a:rPr lang="en-US" sz="1700" b="1" dirty="0">
                <a:solidFill>
                  <a:schemeClr val="accent1">
                    <a:lumMod val="50000"/>
                  </a:schemeClr>
                </a:solidFill>
                <a:latin typeface="Segoe Print" panose="02000600000000000000" pitchFamily="2" charset="0"/>
              </a:rPr>
              <a:t>Noi bambini delle classi 1^ e 5^ del plesso S. Francesco, in </a:t>
            </a:r>
            <a:r>
              <a:rPr lang="it-IT" sz="1700" b="1" dirty="0">
                <a:solidFill>
                  <a:schemeClr val="accent1">
                    <a:lumMod val="50000"/>
                  </a:schemeClr>
                </a:solidFill>
                <a:latin typeface="Segoe Print" panose="02000600000000000000" pitchFamily="2" charset="0"/>
              </a:rPr>
              <a:t>questi</a:t>
            </a:r>
            <a:r>
              <a:rPr lang="en-US" sz="1700" b="1" dirty="0">
                <a:solidFill>
                  <a:schemeClr val="accent1">
                    <a:lumMod val="50000"/>
                  </a:schemeClr>
                </a:solidFill>
                <a:latin typeface="Segoe Print" panose="02000600000000000000" pitchFamily="2" charset="0"/>
              </a:rPr>
              <a:t> tre giorni, 26-27 e 28 </a:t>
            </a:r>
            <a:r>
              <a:rPr lang="en-US" sz="1700" b="1" dirty="0" err="1">
                <a:solidFill>
                  <a:schemeClr val="accent1">
                    <a:lumMod val="50000"/>
                  </a:schemeClr>
                </a:solidFill>
                <a:latin typeface="Segoe Print" panose="02000600000000000000" pitchFamily="2" charset="0"/>
              </a:rPr>
              <a:t>Ottobre</a:t>
            </a:r>
            <a:r>
              <a:rPr lang="en-US" sz="1700" b="1" dirty="0">
                <a:solidFill>
                  <a:schemeClr val="accent1">
                    <a:lumMod val="50000"/>
                  </a:schemeClr>
                </a:solidFill>
                <a:latin typeface="Segoe Print" panose="02000600000000000000" pitchFamily="2" charset="0"/>
              </a:rPr>
              <a:t> 2017, </a:t>
            </a:r>
            <a:r>
              <a:rPr lang="en-US" sz="1700" b="1" dirty="0" err="1">
                <a:solidFill>
                  <a:schemeClr val="accent1">
                    <a:lumMod val="50000"/>
                  </a:schemeClr>
                </a:solidFill>
                <a:latin typeface="Segoe Print" panose="02000600000000000000" pitchFamily="2" charset="0"/>
              </a:rPr>
              <a:t>dedicati</a:t>
            </a:r>
            <a:r>
              <a:rPr lang="en-US" sz="1700" b="1" dirty="0">
                <a:solidFill>
                  <a:schemeClr val="accent1">
                    <a:lumMod val="50000"/>
                  </a:schemeClr>
                </a:solidFill>
                <a:latin typeface="Segoe Print" panose="02000600000000000000" pitchFamily="2" charset="0"/>
              </a:rPr>
              <a:t> </a:t>
            </a:r>
            <a:r>
              <a:rPr lang="en-US" sz="1700" b="1" dirty="0" err="1">
                <a:solidFill>
                  <a:schemeClr val="accent1">
                    <a:lumMod val="50000"/>
                  </a:schemeClr>
                </a:solidFill>
                <a:latin typeface="Segoe Print" panose="02000600000000000000" pitchFamily="2" charset="0"/>
              </a:rPr>
              <a:t>alla</a:t>
            </a:r>
            <a:r>
              <a:rPr lang="en-US" sz="1700" b="1" dirty="0">
                <a:solidFill>
                  <a:schemeClr val="accent1">
                    <a:lumMod val="50000"/>
                  </a:schemeClr>
                </a:solidFill>
                <a:latin typeface="Segoe Print" panose="02000600000000000000" pitchFamily="2" charset="0"/>
              </a:rPr>
              <a:t> lettura, abbiamo esplorato il meraviglioso mondo dei libri, delle storie e dei racconti che tanto ci hanno appassionato e incantato. La lettura ad alta voce ci ha permesso di sviluppare la nostra immaginazione. Abbiamo, così, compiuto con la nostra fantasia,  un meraviglioso viaggio nel mondo incantato delle fiabe, delle favole e di tante storie appassionanti che hanno rapito, completamente, la nostra attenzione.</a:t>
            </a:r>
          </a:p>
          <a:p>
            <a:pPr indent="-228600">
              <a:lnSpc>
                <a:spcPct val="90000"/>
              </a:lnSpc>
              <a:spcAft>
                <a:spcPts val="600"/>
              </a:spcAft>
              <a:buFont typeface="Arial" panose="020B0604020202020204" pitchFamily="34" charset="0"/>
              <a:buChar char="•"/>
            </a:pPr>
            <a:r>
              <a:rPr lang="en-US" sz="1700" b="1" dirty="0">
                <a:solidFill>
                  <a:schemeClr val="accent1">
                    <a:lumMod val="50000"/>
                  </a:schemeClr>
                </a:solidFill>
                <a:latin typeface="Segoe Print" panose="02000600000000000000" pitchFamily="2" charset="0"/>
              </a:rPr>
              <a:t>Quest’ultima è caduta sulla storia, sempre attuale, della Gabbianella e il gatto di Sepulveda.</a:t>
            </a:r>
          </a:p>
        </p:txBody>
      </p:sp>
      <p:graphicFrame>
        <p:nvGraphicFramePr>
          <p:cNvPr id="17" name="Tabella 16">
            <a:extLst>
              <a:ext uri="{FF2B5EF4-FFF2-40B4-BE49-F238E27FC236}">
                <a16:creationId xmlns:a16="http://schemas.microsoft.com/office/drawing/2014/main" xmlns="" id="{0F2F579A-3E2F-451E-A696-09342267EFB8}"/>
              </a:ext>
            </a:extLst>
          </p:cNvPr>
          <p:cNvGraphicFramePr>
            <a:graphicFrameLocks noGrp="1"/>
          </p:cNvGraphicFramePr>
          <p:nvPr>
            <p:extLst>
              <p:ext uri="{D42A27DB-BD31-4B8C-83A1-F6EECF244321}">
                <p14:modId xmlns:p14="http://schemas.microsoft.com/office/powerpoint/2010/main" xmlns="" val="1532758791"/>
              </p:ext>
            </p:extLst>
          </p:nvPr>
        </p:nvGraphicFramePr>
        <p:xfrm>
          <a:off x="852519" y="684302"/>
          <a:ext cx="3529779" cy="1676400"/>
        </p:xfrm>
        <a:graphic>
          <a:graphicData uri="http://schemas.openxmlformats.org/drawingml/2006/table">
            <a:tbl>
              <a:tblPr/>
              <a:tblGrid>
                <a:gridCol w="3529779">
                  <a:extLst>
                    <a:ext uri="{9D8B030D-6E8A-4147-A177-3AD203B41FA5}">
                      <a16:colId xmlns:a16="http://schemas.microsoft.com/office/drawing/2014/main" xmlns="" val="238484075"/>
                    </a:ext>
                  </a:extLst>
                </a:gridCol>
              </a:tblGrid>
              <a:tr h="979850">
                <a:tc>
                  <a:txBody>
                    <a:bodyPr/>
                    <a:lstStyle/>
                    <a:p>
                      <a:pPr algn="ctr"/>
                      <a:r>
                        <a:rPr lang="it-IT" sz="2400" dirty="0">
                          <a:ln>
                            <a:noFill/>
                          </a:ln>
                          <a:solidFill>
                            <a:schemeClr val="tx1"/>
                          </a:solidFill>
                          <a:highlight>
                            <a:srgbClr val="00FF00"/>
                          </a:highlight>
                          <a:latin typeface="Segoe Print" panose="02000600000000000000" pitchFamily="2" charset="0"/>
                        </a:rPr>
                        <a:t>LIBRIAMOCI 2017- </a:t>
                      </a:r>
                      <a:r>
                        <a:rPr lang="it-IT" sz="2000" dirty="0">
                          <a:ln>
                            <a:noFill/>
                          </a:ln>
                          <a:solidFill>
                            <a:schemeClr val="tx1"/>
                          </a:solidFill>
                          <a:highlight>
                            <a:srgbClr val="00FF00"/>
                          </a:highlight>
                          <a:latin typeface="Segoe Print" panose="02000600000000000000" pitchFamily="2" charset="0"/>
                        </a:rPr>
                        <a:t>«INSIEME PER LEGGERE»</a:t>
                      </a:r>
                    </a:p>
                    <a:p>
                      <a:pPr algn="ctr"/>
                      <a:r>
                        <a:rPr lang="it-IT" sz="2000" dirty="0">
                          <a:ln>
                            <a:noFill/>
                          </a:ln>
                          <a:solidFill>
                            <a:schemeClr val="tx1"/>
                          </a:solidFill>
                          <a:highlight>
                            <a:srgbClr val="00FF00"/>
                          </a:highlight>
                          <a:latin typeface="Segoe Print" panose="02000600000000000000" pitchFamily="2" charset="0"/>
                        </a:rPr>
                        <a:t> </a:t>
                      </a:r>
                      <a:r>
                        <a:rPr lang="it-IT" sz="1300" dirty="0">
                          <a:ln>
                            <a:noFill/>
                          </a:ln>
                          <a:solidFill>
                            <a:schemeClr val="tx1"/>
                          </a:solidFill>
                          <a:highlight>
                            <a:srgbClr val="00FF00"/>
                          </a:highlight>
                          <a:latin typeface="Segoe Print" panose="02000600000000000000" pitchFamily="2" charset="0"/>
                        </a:rPr>
                        <a:t>c</a:t>
                      </a:r>
                      <a:r>
                        <a:rPr lang="it-IT" sz="2000" dirty="0">
                          <a:ln>
                            <a:noFill/>
                          </a:ln>
                          <a:solidFill>
                            <a:schemeClr val="tx1"/>
                          </a:solidFill>
                          <a:highlight>
                            <a:srgbClr val="00FF00"/>
                          </a:highlight>
                          <a:latin typeface="Segoe Print" panose="02000600000000000000" pitchFamily="2" charset="0"/>
                        </a:rPr>
                        <a:t>lassi 1^ e 5^ plesso S. Francesco-I.C. «</a:t>
                      </a:r>
                      <a:r>
                        <a:rPr lang="it-IT" sz="2000" dirty="0" err="1">
                          <a:ln>
                            <a:noFill/>
                          </a:ln>
                          <a:solidFill>
                            <a:schemeClr val="tx1"/>
                          </a:solidFill>
                          <a:highlight>
                            <a:srgbClr val="00FF00"/>
                          </a:highlight>
                          <a:latin typeface="Segoe Print" panose="02000600000000000000" pitchFamily="2" charset="0"/>
                        </a:rPr>
                        <a:t>C.Guidi</a:t>
                      </a:r>
                      <a:r>
                        <a:rPr lang="it-IT" sz="2000" dirty="0">
                          <a:ln>
                            <a:noFill/>
                          </a:ln>
                          <a:solidFill>
                            <a:schemeClr val="tx1"/>
                          </a:solidFill>
                          <a:highlight>
                            <a:srgbClr val="00FF00"/>
                          </a:highlight>
                          <a:latin typeface="Segoe Print" panose="02000600000000000000" pitchFamily="2" charset="0"/>
                        </a:rPr>
                        <a: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750835660"/>
                  </a:ext>
                </a:extLst>
              </a:tr>
            </a:tbl>
          </a:graphicData>
        </a:graphic>
      </p:graphicFrame>
    </p:spTree>
    <p:custDataLst>
      <p:tags r:id="rId1"/>
    </p:custDataLst>
    <p:extLst>
      <p:ext uri="{BB962C8B-B14F-4D97-AF65-F5344CB8AC3E}">
        <p14:creationId xmlns:p14="http://schemas.microsoft.com/office/powerpoint/2010/main" xmlns="" val="2573353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25430">
        <p15:prstTrans prst="pageCurlDouble" invX="1"/>
      </p:transition>
    </mc:Choice>
    <mc:Fallback>
      <p:transition spd="slow" advTm="254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17"/>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wipe(down)">
                                      <p:cBhvr>
                                        <p:cTn id="21" dur="580">
                                          <p:stCondLst>
                                            <p:cond delay="0"/>
                                          </p:stCondLst>
                                        </p:cTn>
                                        <p:tgtEl>
                                          <p:spTgt spid="14">
                                            <p:txEl>
                                              <p:pRg st="0" end="0"/>
                                            </p:txEl>
                                          </p:spTgt>
                                        </p:tgtEl>
                                      </p:cBhvr>
                                    </p:animEffect>
                                    <p:anim calcmode="lin" valueType="num">
                                      <p:cBhvr>
                                        <p:cTn id="22"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14">
                                            <p:txEl>
                                              <p:pRg st="0" end="0"/>
                                            </p:txEl>
                                          </p:spTgt>
                                        </p:tgtEl>
                                      </p:cBhvr>
                                      <p:to x="100000" y="60000"/>
                                    </p:animScale>
                                    <p:animScale>
                                      <p:cBhvr>
                                        <p:cTn id="28" dur="166" decel="50000">
                                          <p:stCondLst>
                                            <p:cond delay="676"/>
                                          </p:stCondLst>
                                        </p:cTn>
                                        <p:tgtEl>
                                          <p:spTgt spid="14">
                                            <p:txEl>
                                              <p:pRg st="0" end="0"/>
                                            </p:txEl>
                                          </p:spTgt>
                                        </p:tgtEl>
                                      </p:cBhvr>
                                      <p:to x="100000" y="100000"/>
                                    </p:animScale>
                                    <p:animScale>
                                      <p:cBhvr>
                                        <p:cTn id="29" dur="26">
                                          <p:stCondLst>
                                            <p:cond delay="1312"/>
                                          </p:stCondLst>
                                        </p:cTn>
                                        <p:tgtEl>
                                          <p:spTgt spid="14">
                                            <p:txEl>
                                              <p:pRg st="0" end="0"/>
                                            </p:txEl>
                                          </p:spTgt>
                                        </p:tgtEl>
                                      </p:cBhvr>
                                      <p:to x="100000" y="80000"/>
                                    </p:animScale>
                                    <p:animScale>
                                      <p:cBhvr>
                                        <p:cTn id="30" dur="166" decel="50000">
                                          <p:stCondLst>
                                            <p:cond delay="1338"/>
                                          </p:stCondLst>
                                        </p:cTn>
                                        <p:tgtEl>
                                          <p:spTgt spid="14">
                                            <p:txEl>
                                              <p:pRg st="0" end="0"/>
                                            </p:txEl>
                                          </p:spTgt>
                                        </p:tgtEl>
                                      </p:cBhvr>
                                      <p:to x="100000" y="100000"/>
                                    </p:animScale>
                                    <p:animScale>
                                      <p:cBhvr>
                                        <p:cTn id="31" dur="26">
                                          <p:stCondLst>
                                            <p:cond delay="1642"/>
                                          </p:stCondLst>
                                        </p:cTn>
                                        <p:tgtEl>
                                          <p:spTgt spid="14">
                                            <p:txEl>
                                              <p:pRg st="0" end="0"/>
                                            </p:txEl>
                                          </p:spTgt>
                                        </p:tgtEl>
                                      </p:cBhvr>
                                      <p:to x="100000" y="90000"/>
                                    </p:animScale>
                                    <p:animScale>
                                      <p:cBhvr>
                                        <p:cTn id="32" dur="166" decel="50000">
                                          <p:stCondLst>
                                            <p:cond delay="1668"/>
                                          </p:stCondLst>
                                        </p:cTn>
                                        <p:tgtEl>
                                          <p:spTgt spid="14">
                                            <p:txEl>
                                              <p:pRg st="0" end="0"/>
                                            </p:txEl>
                                          </p:spTgt>
                                        </p:tgtEl>
                                      </p:cBhvr>
                                      <p:to x="100000" y="100000"/>
                                    </p:animScale>
                                    <p:animScale>
                                      <p:cBhvr>
                                        <p:cTn id="33" dur="26">
                                          <p:stCondLst>
                                            <p:cond delay="1808"/>
                                          </p:stCondLst>
                                        </p:cTn>
                                        <p:tgtEl>
                                          <p:spTgt spid="14">
                                            <p:txEl>
                                              <p:pRg st="0" end="0"/>
                                            </p:txEl>
                                          </p:spTgt>
                                        </p:tgtEl>
                                      </p:cBhvr>
                                      <p:to x="100000" y="95000"/>
                                    </p:animScale>
                                    <p:animScale>
                                      <p:cBhvr>
                                        <p:cTn id="34" dur="166" decel="50000">
                                          <p:stCondLst>
                                            <p:cond delay="1834"/>
                                          </p:stCondLst>
                                        </p:cTn>
                                        <p:tgtEl>
                                          <p:spTgt spid="14">
                                            <p:txEl>
                                              <p:pRg st="0" end="0"/>
                                            </p:txEl>
                                          </p:spTgt>
                                        </p:tgtEl>
                                      </p:cBhvr>
                                      <p:to x="100000" y="100000"/>
                                    </p:animScale>
                                  </p:childTnLst>
                                </p:cTn>
                              </p:par>
                              <p:par>
                                <p:cTn id="35" presetID="16" presetClass="entr" presetSubtype="37" fill="hold" nodeType="with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barn(outVertical)">
                                      <p:cBhvr>
                                        <p:cTn id="3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3000">
              <a:schemeClr val="tx1"/>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grpSp>
        <p:nvGrpSpPr>
          <p:cNvPr id="2" name="Inside-right pages with text"/>
          <p:cNvGrpSpPr/>
          <p:nvPr/>
        </p:nvGrpSpPr>
        <p:grpSpPr>
          <a:xfrm>
            <a:off x="4572000" y="431866"/>
            <a:ext cx="4248472" cy="5976664"/>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51520" y="431866"/>
            <a:ext cx="4320480" cy="5976664"/>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pic>
        <p:nvPicPr>
          <p:cNvPr id="13" name="Immagine 12" descr="Immagine che contiene persona, figlio, piccolo&#10;&#10;Descrizione generata con affidabilità elevata">
            <a:extLst>
              <a:ext uri="{FF2B5EF4-FFF2-40B4-BE49-F238E27FC236}">
                <a16:creationId xmlns:a16="http://schemas.microsoft.com/office/drawing/2014/main" xmlns="" id="{6D62FE8E-82A4-48D7-BF1F-3CE0226CE95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5059" y="538147"/>
            <a:ext cx="4086941" cy="2661577"/>
          </a:xfrm>
          <a:prstGeom prst="rect">
            <a:avLst/>
          </a:prstGeom>
          <a:ln>
            <a:noFill/>
          </a:ln>
          <a:effectLst>
            <a:softEdge rad="112500"/>
          </a:effectLst>
        </p:spPr>
      </p:pic>
      <p:pic>
        <p:nvPicPr>
          <p:cNvPr id="16" name="Immagine 15" descr="Immagine che contiene interni, figlio, persona, ragazzo&#10;&#10;Descrizione generata con affidabilità molto elevata">
            <a:extLst>
              <a:ext uri="{FF2B5EF4-FFF2-40B4-BE49-F238E27FC236}">
                <a16:creationId xmlns:a16="http://schemas.microsoft.com/office/drawing/2014/main" xmlns="" id="{435CD881-6341-407A-A7EB-E826FAD8890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43608" y="3219616"/>
            <a:ext cx="3528392" cy="3069381"/>
          </a:xfrm>
          <a:prstGeom prst="rect">
            <a:avLst/>
          </a:prstGeom>
          <a:ln>
            <a:noFill/>
          </a:ln>
          <a:effectLst>
            <a:softEdge rad="112500"/>
          </a:effectLst>
        </p:spPr>
      </p:pic>
      <p:graphicFrame>
        <p:nvGraphicFramePr>
          <p:cNvPr id="6" name="Tabella 5">
            <a:extLst>
              <a:ext uri="{FF2B5EF4-FFF2-40B4-BE49-F238E27FC236}">
                <a16:creationId xmlns:a16="http://schemas.microsoft.com/office/drawing/2014/main" xmlns="" id="{12B0D35C-0B53-4B83-B331-78EC79CF2C20}"/>
              </a:ext>
            </a:extLst>
          </p:cNvPr>
          <p:cNvGraphicFramePr>
            <a:graphicFrameLocks noGrp="1"/>
          </p:cNvGraphicFramePr>
          <p:nvPr>
            <p:extLst>
              <p:ext uri="{D42A27DB-BD31-4B8C-83A1-F6EECF244321}">
                <p14:modId xmlns:p14="http://schemas.microsoft.com/office/powerpoint/2010/main" xmlns="" val="1416611471"/>
              </p:ext>
            </p:extLst>
          </p:nvPr>
        </p:nvGraphicFramePr>
        <p:xfrm>
          <a:off x="4784869" y="558012"/>
          <a:ext cx="3601563" cy="5744238"/>
        </p:xfrm>
        <a:graphic>
          <a:graphicData uri="http://schemas.openxmlformats.org/drawingml/2006/table">
            <a:tbl>
              <a:tblPr/>
              <a:tblGrid>
                <a:gridCol w="3601563">
                  <a:extLst>
                    <a:ext uri="{9D8B030D-6E8A-4147-A177-3AD203B41FA5}">
                      <a16:colId xmlns:a16="http://schemas.microsoft.com/office/drawing/2014/main" xmlns="" val="1754659693"/>
                    </a:ext>
                  </a:extLst>
                </a:gridCol>
              </a:tblGrid>
              <a:tr h="5744238">
                <a:tc>
                  <a:txBody>
                    <a:bodyPr/>
                    <a:lstStyle/>
                    <a:p>
                      <a:r>
                        <a:rPr lang="it-IT" dirty="0">
                          <a:solidFill>
                            <a:schemeClr val="tx1"/>
                          </a:solidFill>
                          <a:latin typeface="Segoe Print" panose="02000600000000000000" pitchFamily="2" charset="0"/>
                        </a:rPr>
                        <a:t>E’ stato ,per noi, meraviglioso ascoltare e conoscere la narrazione della Gabbianella e il gatto. Questa storia ci ha trasportati con la nostra fantasia nell’incantato mondo delle fiabe, facendoci vivere attimi di commozione e di profonda riflessione sul concetto di solidarietà umana e sul tanto importante tema della salvaguardia ambientale.  </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2158114916"/>
                  </a:ext>
                </a:extLst>
              </a:tr>
            </a:tbl>
          </a:graphicData>
        </a:graphic>
      </p:graphicFrame>
      <p:pic>
        <p:nvPicPr>
          <p:cNvPr id="10" name="Immagine 9" descr="Immagine che contiene stazionario, busta&#10;&#10;Descrizione generata con affidabilità molto elevata">
            <a:extLst>
              <a:ext uri="{FF2B5EF4-FFF2-40B4-BE49-F238E27FC236}">
                <a16:creationId xmlns:a16="http://schemas.microsoft.com/office/drawing/2014/main" xmlns="" id="{8D84A2DB-D137-4A4E-B34B-2C608EBBEEC1}"/>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73886" y="4149080"/>
            <a:ext cx="3512928" cy="213991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xmlns="" val="31446118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21123">
        <p15:prstTrans prst="pageCurlDouble"/>
      </p:transition>
    </mc:Choice>
    <mc:Fallback>
      <p:transition spd="slow" advTm="211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ou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10"/>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out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3000">
              <a:schemeClr val="tx1"/>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grpSp>
        <p:nvGrpSpPr>
          <p:cNvPr id="2" name="Inside-right pages with text"/>
          <p:cNvGrpSpPr/>
          <p:nvPr/>
        </p:nvGrpSpPr>
        <p:grpSpPr>
          <a:xfrm>
            <a:off x="4572000" y="431866"/>
            <a:ext cx="4248472" cy="5976664"/>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51520" y="431866"/>
            <a:ext cx="4320480" cy="5976664"/>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pic>
        <p:nvPicPr>
          <p:cNvPr id="7" name="Immagine 6">
            <a:extLst>
              <a:ext uri="{FF2B5EF4-FFF2-40B4-BE49-F238E27FC236}">
                <a16:creationId xmlns:a16="http://schemas.microsoft.com/office/drawing/2014/main" xmlns="" id="{79E3A651-1938-483B-A3CD-82FDD2778A0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2058" y="654730"/>
            <a:ext cx="3985055" cy="5530935"/>
          </a:xfrm>
          <a:prstGeom prst="rect">
            <a:avLst/>
          </a:prstGeom>
          <a:ln>
            <a:noFill/>
          </a:ln>
          <a:effectLst>
            <a:softEdge rad="112500"/>
          </a:effectLst>
        </p:spPr>
      </p:pic>
      <p:graphicFrame>
        <p:nvGraphicFramePr>
          <p:cNvPr id="8" name="Tabella 7">
            <a:extLst>
              <a:ext uri="{FF2B5EF4-FFF2-40B4-BE49-F238E27FC236}">
                <a16:creationId xmlns:a16="http://schemas.microsoft.com/office/drawing/2014/main" xmlns="" id="{65AB2087-1990-420A-9328-CFEF475974C6}"/>
              </a:ext>
            </a:extLst>
          </p:cNvPr>
          <p:cNvGraphicFramePr>
            <a:graphicFrameLocks noGrp="1"/>
          </p:cNvGraphicFramePr>
          <p:nvPr>
            <p:extLst>
              <p:ext uri="{D42A27DB-BD31-4B8C-83A1-F6EECF244321}">
                <p14:modId xmlns:p14="http://schemas.microsoft.com/office/powerpoint/2010/main" xmlns="" val="3963268021"/>
              </p:ext>
            </p:extLst>
          </p:nvPr>
        </p:nvGraphicFramePr>
        <p:xfrm>
          <a:off x="4650747" y="544758"/>
          <a:ext cx="3617843" cy="5724939"/>
        </p:xfrm>
        <a:graphic>
          <a:graphicData uri="http://schemas.openxmlformats.org/drawingml/2006/table">
            <a:tbl>
              <a:tblPr/>
              <a:tblGrid>
                <a:gridCol w="3617843">
                  <a:extLst>
                    <a:ext uri="{9D8B030D-6E8A-4147-A177-3AD203B41FA5}">
                      <a16:colId xmlns:a16="http://schemas.microsoft.com/office/drawing/2014/main" xmlns="" val="4000633465"/>
                    </a:ext>
                  </a:extLst>
                </a:gridCol>
              </a:tblGrid>
              <a:tr h="5724939">
                <a:tc>
                  <a:txBody>
                    <a:bodyPr/>
                    <a:lstStyle/>
                    <a:p>
                      <a:r>
                        <a:rPr lang="it-IT" dirty="0"/>
                        <a:t> </a:t>
                      </a:r>
                      <a:r>
                        <a:rPr lang="it-IT" dirty="0">
                          <a:latin typeface="Segoe Print" panose="02000600000000000000" pitchFamily="2" charset="0"/>
                        </a:rPr>
                        <a:t>Ascoltare la fiaba della Gabbianella e il gatto, letta dalle nostre mamme, ha suscitato in noi, un grande sentimento di tenerezza, che ci ha ricordato il calore della nostra famiglia, oltre ad una grande commozione per la gabbianella che aveva perso la sua mamma. </a:t>
                      </a:r>
                      <a:endParaRPr lang="it-IT"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3132211211"/>
                  </a:ext>
                </a:extLst>
              </a:tr>
            </a:tbl>
          </a:graphicData>
        </a:graphic>
      </p:graphicFrame>
      <p:pic>
        <p:nvPicPr>
          <p:cNvPr id="10" name="Immagine 9">
            <a:extLst>
              <a:ext uri="{FF2B5EF4-FFF2-40B4-BE49-F238E27FC236}">
                <a16:creationId xmlns:a16="http://schemas.microsoft.com/office/drawing/2014/main" xmlns="" id="{CFD8AB3C-D072-4317-BBC2-25D6F34E3A5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46887" y="3245228"/>
            <a:ext cx="3723216" cy="309476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xmlns="" val="425829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16634">
        <p15:prstTrans prst="pageCurlDouble"/>
      </p:transition>
    </mc:Choice>
    <mc:Fallback>
      <p:transition spd="slow" advTm="166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anim calcmode="lin" valueType="num">
                                      <p:cBhvr>
                                        <p:cTn id="17" dur="2000" fill="hold"/>
                                        <p:tgtEl>
                                          <p:spTgt spid="10"/>
                                        </p:tgtEl>
                                        <p:attrNameLst>
                                          <p:attrName>ppt_w</p:attrName>
                                        </p:attrNameLst>
                                      </p:cBhvr>
                                      <p:tavLst>
                                        <p:tav tm="0" fmla="#ppt_w*sin(2.5*pi*$)">
                                          <p:val>
                                            <p:fltVal val="0"/>
                                          </p:val>
                                        </p:tav>
                                        <p:tav tm="100000">
                                          <p:val>
                                            <p:fltVal val="1"/>
                                          </p:val>
                                        </p:tav>
                                      </p:tavLst>
                                    </p:anim>
                                    <p:anim calcmode="lin" valueType="num">
                                      <p:cBhvr>
                                        <p:cTn id="1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3000">
              <a:schemeClr val="tx1"/>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grpSp>
        <p:nvGrpSpPr>
          <p:cNvPr id="2" name="Inside-right pages with text"/>
          <p:cNvGrpSpPr/>
          <p:nvPr/>
        </p:nvGrpSpPr>
        <p:grpSpPr>
          <a:xfrm>
            <a:off x="4572000" y="431866"/>
            <a:ext cx="4248472" cy="5976664"/>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51520" y="431866"/>
            <a:ext cx="4320480" cy="5976664"/>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pic>
        <p:nvPicPr>
          <p:cNvPr id="7" name="Immagine 6" descr="Immagine che contiene interni, sedendo, persona&#10;&#10;Descrizione generata con affidabilità elevata">
            <a:extLst>
              <a:ext uri="{FF2B5EF4-FFF2-40B4-BE49-F238E27FC236}">
                <a16:creationId xmlns:a16="http://schemas.microsoft.com/office/drawing/2014/main" xmlns="" id="{09D4FDD8-4B2A-42D2-97DE-21BEEC80599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5428" y="512237"/>
            <a:ext cx="4086942" cy="4536505"/>
          </a:xfrm>
          <a:prstGeom prst="rect">
            <a:avLst/>
          </a:prstGeom>
          <a:ln>
            <a:noFill/>
          </a:ln>
          <a:effectLst>
            <a:softEdge rad="112500"/>
          </a:effectLst>
        </p:spPr>
      </p:pic>
      <p:graphicFrame>
        <p:nvGraphicFramePr>
          <p:cNvPr id="6" name="Tabella 5">
            <a:extLst>
              <a:ext uri="{FF2B5EF4-FFF2-40B4-BE49-F238E27FC236}">
                <a16:creationId xmlns:a16="http://schemas.microsoft.com/office/drawing/2014/main" xmlns="" id="{0B32A862-BAB5-491E-A365-BAA813DF55C6}"/>
              </a:ext>
            </a:extLst>
          </p:cNvPr>
          <p:cNvGraphicFramePr>
            <a:graphicFrameLocks noGrp="1"/>
          </p:cNvGraphicFramePr>
          <p:nvPr>
            <p:extLst>
              <p:ext uri="{D42A27DB-BD31-4B8C-83A1-F6EECF244321}">
                <p14:modId xmlns:p14="http://schemas.microsoft.com/office/powerpoint/2010/main" xmlns="" val="3270826417"/>
              </p:ext>
            </p:extLst>
          </p:nvPr>
        </p:nvGraphicFramePr>
        <p:xfrm>
          <a:off x="518389" y="4909213"/>
          <a:ext cx="4240850" cy="1463040"/>
        </p:xfrm>
        <a:graphic>
          <a:graphicData uri="http://schemas.openxmlformats.org/drawingml/2006/table">
            <a:tbl>
              <a:tblPr/>
              <a:tblGrid>
                <a:gridCol w="4240850">
                  <a:extLst>
                    <a:ext uri="{9D8B030D-6E8A-4147-A177-3AD203B41FA5}">
                      <a16:colId xmlns:a16="http://schemas.microsoft.com/office/drawing/2014/main" xmlns="" val="2814990696"/>
                    </a:ext>
                  </a:extLst>
                </a:gridCol>
              </a:tblGrid>
              <a:tr h="1347829">
                <a:tc>
                  <a:txBody>
                    <a:bodyPr/>
                    <a:lstStyle/>
                    <a:p>
                      <a:r>
                        <a:rPr lang="it-IT" sz="1800" dirty="0">
                          <a:latin typeface="Segoe Print" panose="02000600000000000000" pitchFamily="2" charset="0"/>
                        </a:rPr>
                        <a:t>Questo libro è stato, per noi, uno dei più belli letti in classe , per la semplicità delle emozioni che ci ha regalato, per la gioia con la quale abbiamo illustrato le scene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59923095"/>
                  </a:ext>
                </a:extLst>
              </a:tr>
            </a:tbl>
          </a:graphicData>
        </a:graphic>
      </p:graphicFrame>
      <p:graphicFrame>
        <p:nvGraphicFramePr>
          <p:cNvPr id="8" name="Tabella 7">
            <a:extLst>
              <a:ext uri="{FF2B5EF4-FFF2-40B4-BE49-F238E27FC236}">
                <a16:creationId xmlns:a16="http://schemas.microsoft.com/office/drawing/2014/main" xmlns="" id="{91678B11-ABDF-4FEB-9784-CCB6BF8B34C2}"/>
              </a:ext>
            </a:extLst>
          </p:cNvPr>
          <p:cNvGraphicFramePr>
            <a:graphicFrameLocks noGrp="1"/>
          </p:cNvGraphicFramePr>
          <p:nvPr>
            <p:extLst>
              <p:ext uri="{D42A27DB-BD31-4B8C-83A1-F6EECF244321}">
                <p14:modId xmlns:p14="http://schemas.microsoft.com/office/powerpoint/2010/main" xmlns="" val="3636221228"/>
              </p:ext>
            </p:extLst>
          </p:nvPr>
        </p:nvGraphicFramePr>
        <p:xfrm>
          <a:off x="4572000" y="543339"/>
          <a:ext cx="3644348" cy="5751444"/>
        </p:xfrm>
        <a:graphic>
          <a:graphicData uri="http://schemas.openxmlformats.org/drawingml/2006/table">
            <a:tbl>
              <a:tblPr/>
              <a:tblGrid>
                <a:gridCol w="3644348">
                  <a:extLst>
                    <a:ext uri="{9D8B030D-6E8A-4147-A177-3AD203B41FA5}">
                      <a16:colId xmlns:a16="http://schemas.microsoft.com/office/drawing/2014/main" xmlns="" val="3430728700"/>
                    </a:ext>
                  </a:extLst>
                </a:gridCol>
              </a:tblGrid>
              <a:tr h="5751444">
                <a:tc>
                  <a:txBody>
                    <a:bodyPr/>
                    <a:lstStyle/>
                    <a:p>
                      <a:r>
                        <a:rPr lang="it-IT" dirty="0">
                          <a:latin typeface="Segoe Print" panose="02000600000000000000" pitchFamily="2" charset="0"/>
                        </a:rPr>
                        <a:t>più salienti della narrazione….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3199534413"/>
                  </a:ext>
                </a:extLst>
              </a:tr>
            </a:tbl>
          </a:graphicData>
        </a:graphic>
      </p:graphicFrame>
      <p:pic>
        <p:nvPicPr>
          <p:cNvPr id="10" name="Immagine 9" descr="Immagine che contiene persona, figlio, interni, portatile&#10;&#10;Descrizione generata con affidabilità molto elevata">
            <a:extLst>
              <a:ext uri="{FF2B5EF4-FFF2-40B4-BE49-F238E27FC236}">
                <a16:creationId xmlns:a16="http://schemas.microsoft.com/office/drawing/2014/main" xmlns="" id="{70B87D84-4C18-4F9F-8DB0-60E19C0C7E2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73539" y="1078801"/>
            <a:ext cx="3577564" cy="4680520"/>
          </a:xfrm>
          <a:prstGeom prst="rect">
            <a:avLst/>
          </a:prstGeom>
          <a:ln>
            <a:noFill/>
          </a:ln>
          <a:effectLst>
            <a:softEdge rad="112500"/>
          </a:effectLst>
        </p:spPr>
      </p:pic>
      <p:graphicFrame>
        <p:nvGraphicFramePr>
          <p:cNvPr id="11" name="Tabella 10">
            <a:extLst>
              <a:ext uri="{FF2B5EF4-FFF2-40B4-BE49-F238E27FC236}">
                <a16:creationId xmlns:a16="http://schemas.microsoft.com/office/drawing/2014/main" xmlns="" id="{AA533002-A77D-4684-B79B-57EC76FB4F26}"/>
              </a:ext>
            </a:extLst>
          </p:cNvPr>
          <p:cNvGraphicFramePr>
            <a:graphicFrameLocks noGrp="1"/>
          </p:cNvGraphicFramePr>
          <p:nvPr>
            <p:extLst>
              <p:ext uri="{D42A27DB-BD31-4B8C-83A1-F6EECF244321}">
                <p14:modId xmlns:p14="http://schemas.microsoft.com/office/powerpoint/2010/main" xmlns="" val="1855905826"/>
              </p:ext>
            </p:extLst>
          </p:nvPr>
        </p:nvGraphicFramePr>
        <p:xfrm>
          <a:off x="9727096" y="1179443"/>
          <a:ext cx="208280" cy="365760"/>
        </p:xfrm>
        <a:graphic>
          <a:graphicData uri="http://schemas.openxmlformats.org/drawingml/2006/table">
            <a:tbl>
              <a:tblPr/>
              <a:tblGrid>
                <a:gridCol w="208280">
                  <a:extLst>
                    <a:ext uri="{9D8B030D-6E8A-4147-A177-3AD203B41FA5}">
                      <a16:colId xmlns:a16="http://schemas.microsoft.com/office/drawing/2014/main" xmlns="" val="3585530737"/>
                    </a:ext>
                  </a:extLst>
                </a:gridCol>
              </a:tblGrid>
              <a:tr h="0">
                <a:tc>
                  <a:txBody>
                    <a:bodyPr/>
                    <a:lstStyle/>
                    <a:p>
                      <a:endParaRPr lang="it-IT"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xmlns="" val="3266491898"/>
                  </a:ext>
                </a:extLst>
              </a:tr>
            </a:tbl>
          </a:graphicData>
        </a:graphic>
      </p:graphicFrame>
    </p:spTree>
    <p:custDataLst>
      <p:tags r:id="rId1"/>
    </p:custDataLst>
    <p:extLst>
      <p:ext uri="{BB962C8B-B14F-4D97-AF65-F5344CB8AC3E}">
        <p14:creationId xmlns:p14="http://schemas.microsoft.com/office/powerpoint/2010/main" xmlns="" val="1130278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12409">
        <p15:prstTrans prst="pageCurlDouble"/>
      </p:transition>
    </mc:Choice>
    <mc:Fallback>
      <p:transition spd="slow" advTm="124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3000">
              <a:schemeClr val="tx1"/>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grpSp>
        <p:nvGrpSpPr>
          <p:cNvPr id="2" name="Inside-right pages with text"/>
          <p:cNvGrpSpPr/>
          <p:nvPr/>
        </p:nvGrpSpPr>
        <p:grpSpPr>
          <a:xfrm>
            <a:off x="4572000" y="431866"/>
            <a:ext cx="4248472" cy="5976664"/>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51520" y="431866"/>
            <a:ext cx="4320480" cy="5976664"/>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graphicFrame>
        <p:nvGraphicFramePr>
          <p:cNvPr id="8" name="Tabella 7">
            <a:extLst>
              <a:ext uri="{FF2B5EF4-FFF2-40B4-BE49-F238E27FC236}">
                <a16:creationId xmlns:a16="http://schemas.microsoft.com/office/drawing/2014/main" xmlns="" id="{91678B11-ABDF-4FEB-9784-CCB6BF8B34C2}"/>
              </a:ext>
            </a:extLst>
          </p:cNvPr>
          <p:cNvGraphicFramePr>
            <a:graphicFrameLocks noGrp="1"/>
          </p:cNvGraphicFramePr>
          <p:nvPr>
            <p:extLst>
              <p:ext uri="{D42A27DB-BD31-4B8C-83A1-F6EECF244321}">
                <p14:modId xmlns:p14="http://schemas.microsoft.com/office/powerpoint/2010/main" xmlns="" val="3826399346"/>
              </p:ext>
            </p:extLst>
          </p:nvPr>
        </p:nvGraphicFramePr>
        <p:xfrm>
          <a:off x="4572000" y="543339"/>
          <a:ext cx="3644348" cy="5751444"/>
        </p:xfrm>
        <a:graphic>
          <a:graphicData uri="http://schemas.openxmlformats.org/drawingml/2006/table">
            <a:tbl>
              <a:tblPr/>
              <a:tblGrid>
                <a:gridCol w="3644348">
                  <a:extLst>
                    <a:ext uri="{9D8B030D-6E8A-4147-A177-3AD203B41FA5}">
                      <a16:colId xmlns:a16="http://schemas.microsoft.com/office/drawing/2014/main" xmlns="" val="3430728700"/>
                    </a:ext>
                  </a:extLst>
                </a:gridCol>
              </a:tblGrid>
              <a:tr h="5751444">
                <a:tc>
                  <a:txBody>
                    <a:bodyPr/>
                    <a:lstStyle/>
                    <a:p>
                      <a:endParaRPr lang="it-IT" dirty="0">
                        <a:latin typeface="Segoe Print" panose="02000600000000000000" pitchFamily="2"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3199534413"/>
                  </a:ext>
                </a:extLst>
              </a:tr>
            </a:tbl>
          </a:graphicData>
        </a:graphic>
      </p:graphicFrame>
      <p:graphicFrame>
        <p:nvGraphicFramePr>
          <p:cNvPr id="11" name="Tabella 10">
            <a:extLst>
              <a:ext uri="{FF2B5EF4-FFF2-40B4-BE49-F238E27FC236}">
                <a16:creationId xmlns:a16="http://schemas.microsoft.com/office/drawing/2014/main" xmlns="" id="{AA533002-A77D-4684-B79B-57EC76FB4F26}"/>
              </a:ext>
            </a:extLst>
          </p:cNvPr>
          <p:cNvGraphicFramePr>
            <a:graphicFrameLocks noGrp="1"/>
          </p:cNvGraphicFramePr>
          <p:nvPr/>
        </p:nvGraphicFramePr>
        <p:xfrm>
          <a:off x="9727096" y="1179443"/>
          <a:ext cx="208280" cy="365760"/>
        </p:xfrm>
        <a:graphic>
          <a:graphicData uri="http://schemas.openxmlformats.org/drawingml/2006/table">
            <a:tbl>
              <a:tblPr/>
              <a:tblGrid>
                <a:gridCol w="208280">
                  <a:extLst>
                    <a:ext uri="{9D8B030D-6E8A-4147-A177-3AD203B41FA5}">
                      <a16:colId xmlns:a16="http://schemas.microsoft.com/office/drawing/2014/main" xmlns="" val="3585530737"/>
                    </a:ext>
                  </a:extLst>
                </a:gridCol>
              </a:tblGrid>
              <a:tr h="0">
                <a:tc>
                  <a:txBody>
                    <a:bodyPr/>
                    <a:lstStyle/>
                    <a:p>
                      <a:endParaRPr lang="it-IT"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xmlns="" val="3266491898"/>
                  </a:ext>
                </a:extLst>
              </a:tr>
            </a:tbl>
          </a:graphicData>
        </a:graphic>
      </p:graphicFrame>
      <p:pic>
        <p:nvPicPr>
          <p:cNvPr id="12" name="Immagine 11" descr="Immagine che contiene figlio, ragazzo, persona, giovane&#10;&#10;Descrizione generata con affidabilità molto elevata">
            <a:extLst>
              <a:ext uri="{FF2B5EF4-FFF2-40B4-BE49-F238E27FC236}">
                <a16:creationId xmlns:a16="http://schemas.microsoft.com/office/drawing/2014/main" xmlns="" id="{ADD2980C-59E1-4DAE-9886-64A2478F692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3175" y="564772"/>
            <a:ext cx="3944074" cy="3296275"/>
          </a:xfrm>
          <a:prstGeom prst="rect">
            <a:avLst/>
          </a:prstGeom>
          <a:ln>
            <a:noFill/>
          </a:ln>
          <a:effectLst>
            <a:softEdge rad="112500"/>
          </a:effectLst>
        </p:spPr>
      </p:pic>
      <p:pic>
        <p:nvPicPr>
          <p:cNvPr id="14" name="Immagine 13">
            <a:extLst>
              <a:ext uri="{FF2B5EF4-FFF2-40B4-BE49-F238E27FC236}">
                <a16:creationId xmlns:a16="http://schemas.microsoft.com/office/drawing/2014/main" xmlns="" id="{5A0BDC3C-BAB0-4FAD-9149-3C6A3AC99DD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5060" y="3972519"/>
            <a:ext cx="4035444" cy="2316477"/>
          </a:xfrm>
          <a:prstGeom prst="rect">
            <a:avLst/>
          </a:prstGeom>
          <a:ln>
            <a:noFill/>
          </a:ln>
          <a:effectLst>
            <a:softEdge rad="112500"/>
          </a:effectLst>
        </p:spPr>
      </p:pic>
      <p:pic>
        <p:nvPicPr>
          <p:cNvPr id="16" name="Immagine 15" descr="Immagine che contiene tavolo, interni, sedendo, persona&#10;&#10;Descrizione generata con affidabilità molto elevata">
            <a:extLst>
              <a:ext uri="{FF2B5EF4-FFF2-40B4-BE49-F238E27FC236}">
                <a16:creationId xmlns:a16="http://schemas.microsoft.com/office/drawing/2014/main" xmlns="" id="{E524C713-37CE-494D-B325-031ECA1C6D1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72498" y="564772"/>
            <a:ext cx="3830779" cy="2936236"/>
          </a:xfrm>
          <a:prstGeom prst="rect">
            <a:avLst/>
          </a:prstGeom>
          <a:ln>
            <a:noFill/>
          </a:ln>
          <a:effectLst>
            <a:softEdge rad="112500"/>
          </a:effectLst>
        </p:spPr>
      </p:pic>
      <p:graphicFrame>
        <p:nvGraphicFramePr>
          <p:cNvPr id="17" name="Tabella 16">
            <a:extLst>
              <a:ext uri="{FF2B5EF4-FFF2-40B4-BE49-F238E27FC236}">
                <a16:creationId xmlns:a16="http://schemas.microsoft.com/office/drawing/2014/main" xmlns="" id="{3AB9DD72-05A8-43C7-A7E4-DA6AF114D3F0}"/>
              </a:ext>
            </a:extLst>
          </p:cNvPr>
          <p:cNvGraphicFramePr>
            <a:graphicFrameLocks noGrp="1"/>
          </p:cNvGraphicFramePr>
          <p:nvPr>
            <p:extLst>
              <p:ext uri="{D42A27DB-BD31-4B8C-83A1-F6EECF244321}">
                <p14:modId xmlns:p14="http://schemas.microsoft.com/office/powerpoint/2010/main" xmlns="" val="1252406719"/>
              </p:ext>
            </p:extLst>
          </p:nvPr>
        </p:nvGraphicFramePr>
        <p:xfrm>
          <a:off x="4704522" y="3723861"/>
          <a:ext cx="3498574" cy="2584174"/>
        </p:xfrm>
        <a:graphic>
          <a:graphicData uri="http://schemas.openxmlformats.org/drawingml/2006/table">
            <a:tbl>
              <a:tblPr/>
              <a:tblGrid>
                <a:gridCol w="3498574">
                  <a:extLst>
                    <a:ext uri="{9D8B030D-6E8A-4147-A177-3AD203B41FA5}">
                      <a16:colId xmlns:a16="http://schemas.microsoft.com/office/drawing/2014/main" xmlns="" val="4100551640"/>
                    </a:ext>
                  </a:extLst>
                </a:gridCol>
              </a:tblGrid>
              <a:tr h="2584174">
                <a:tc>
                  <a:txBody>
                    <a:bodyPr/>
                    <a:lstStyle/>
                    <a:p>
                      <a:r>
                        <a:rPr lang="it-IT" dirty="0">
                          <a:latin typeface="Segoe Print" panose="02000600000000000000" pitchFamily="2" charset="0"/>
                        </a:rPr>
                        <a:t>…..ma, soprattutto, perché ci ha fatto comprendere quali sono le cose e i sentimenti che realmente contano nella vita di ognuno di noi.</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179535926"/>
                  </a:ext>
                </a:extLst>
              </a:tr>
            </a:tbl>
          </a:graphicData>
        </a:graphic>
      </p:graphicFrame>
    </p:spTree>
    <p:custDataLst>
      <p:tags r:id="rId1"/>
    </p:custDataLst>
    <p:extLst>
      <p:ext uri="{BB962C8B-B14F-4D97-AF65-F5344CB8AC3E}">
        <p14:creationId xmlns:p14="http://schemas.microsoft.com/office/powerpoint/2010/main" xmlns="" val="14914106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13619">
        <p15:prstTrans prst="pageCurlDouble"/>
      </p:transition>
    </mc:Choice>
    <mc:Fallback>
      <p:transition spd="slow" advTm="136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3000">
              <a:schemeClr val="tx1"/>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grpSp>
        <p:nvGrpSpPr>
          <p:cNvPr id="2" name="Inside-right pages with text"/>
          <p:cNvGrpSpPr/>
          <p:nvPr/>
        </p:nvGrpSpPr>
        <p:grpSpPr>
          <a:xfrm>
            <a:off x="4572000" y="431866"/>
            <a:ext cx="4248472" cy="5976664"/>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51520" y="431866"/>
            <a:ext cx="4320480" cy="5976664"/>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graphicFrame>
        <p:nvGraphicFramePr>
          <p:cNvPr id="8" name="Tabella 7">
            <a:extLst>
              <a:ext uri="{FF2B5EF4-FFF2-40B4-BE49-F238E27FC236}">
                <a16:creationId xmlns:a16="http://schemas.microsoft.com/office/drawing/2014/main" xmlns="" id="{91678B11-ABDF-4FEB-9784-CCB6BF8B34C2}"/>
              </a:ext>
            </a:extLst>
          </p:cNvPr>
          <p:cNvGraphicFramePr>
            <a:graphicFrameLocks noGrp="1"/>
          </p:cNvGraphicFramePr>
          <p:nvPr/>
        </p:nvGraphicFramePr>
        <p:xfrm>
          <a:off x="4572000" y="543339"/>
          <a:ext cx="3644348" cy="5751444"/>
        </p:xfrm>
        <a:graphic>
          <a:graphicData uri="http://schemas.openxmlformats.org/drawingml/2006/table">
            <a:tbl>
              <a:tblPr/>
              <a:tblGrid>
                <a:gridCol w="3644348">
                  <a:extLst>
                    <a:ext uri="{9D8B030D-6E8A-4147-A177-3AD203B41FA5}">
                      <a16:colId xmlns:a16="http://schemas.microsoft.com/office/drawing/2014/main" xmlns="" val="3430728700"/>
                    </a:ext>
                  </a:extLst>
                </a:gridCol>
              </a:tblGrid>
              <a:tr h="5751444">
                <a:tc>
                  <a:txBody>
                    <a:bodyPr/>
                    <a:lstStyle/>
                    <a:p>
                      <a:endParaRPr lang="it-IT" dirty="0">
                        <a:latin typeface="Segoe Print" panose="02000600000000000000" pitchFamily="2"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3199534413"/>
                  </a:ext>
                </a:extLst>
              </a:tr>
            </a:tbl>
          </a:graphicData>
        </a:graphic>
      </p:graphicFrame>
      <p:graphicFrame>
        <p:nvGraphicFramePr>
          <p:cNvPr id="11" name="Tabella 10">
            <a:extLst>
              <a:ext uri="{FF2B5EF4-FFF2-40B4-BE49-F238E27FC236}">
                <a16:creationId xmlns:a16="http://schemas.microsoft.com/office/drawing/2014/main" xmlns="" id="{AA533002-A77D-4684-B79B-57EC76FB4F26}"/>
              </a:ext>
            </a:extLst>
          </p:cNvPr>
          <p:cNvGraphicFramePr>
            <a:graphicFrameLocks noGrp="1"/>
          </p:cNvGraphicFramePr>
          <p:nvPr/>
        </p:nvGraphicFramePr>
        <p:xfrm>
          <a:off x="9727096" y="1179443"/>
          <a:ext cx="208280" cy="365760"/>
        </p:xfrm>
        <a:graphic>
          <a:graphicData uri="http://schemas.openxmlformats.org/drawingml/2006/table">
            <a:tbl>
              <a:tblPr/>
              <a:tblGrid>
                <a:gridCol w="208280">
                  <a:extLst>
                    <a:ext uri="{9D8B030D-6E8A-4147-A177-3AD203B41FA5}">
                      <a16:colId xmlns:a16="http://schemas.microsoft.com/office/drawing/2014/main" xmlns="" val="3585530737"/>
                    </a:ext>
                  </a:extLst>
                </a:gridCol>
              </a:tblGrid>
              <a:tr h="0">
                <a:tc>
                  <a:txBody>
                    <a:bodyPr/>
                    <a:lstStyle/>
                    <a:p>
                      <a:endParaRPr lang="it-IT"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xmlns="" val="3266491898"/>
                  </a:ext>
                </a:extLst>
              </a:tr>
            </a:tbl>
          </a:graphicData>
        </a:graphic>
      </p:graphicFrame>
      <p:pic>
        <p:nvPicPr>
          <p:cNvPr id="7" name="Immagine 6" descr="Immagine che contiene persona&#10;&#10;Descrizione generata con affidabilità molto elevata">
            <a:extLst>
              <a:ext uri="{FF2B5EF4-FFF2-40B4-BE49-F238E27FC236}">
                <a16:creationId xmlns:a16="http://schemas.microsoft.com/office/drawing/2014/main" xmlns="" id="{B6E02703-5C4F-461E-B0B5-E8013A142BF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5059" y="692697"/>
            <a:ext cx="4012191" cy="3024335"/>
          </a:xfrm>
          <a:prstGeom prst="rect">
            <a:avLst/>
          </a:prstGeom>
          <a:ln>
            <a:noFill/>
          </a:ln>
          <a:effectLst>
            <a:softEdge rad="112500"/>
          </a:effectLst>
        </p:spPr>
      </p:pic>
      <p:pic>
        <p:nvPicPr>
          <p:cNvPr id="10" name="Immagine 9" descr="Immagine che contiene interni, persona, parete, tavolo&#10;&#10;Descrizione generata con affidabilità molto elevata">
            <a:extLst>
              <a:ext uri="{FF2B5EF4-FFF2-40B4-BE49-F238E27FC236}">
                <a16:creationId xmlns:a16="http://schemas.microsoft.com/office/drawing/2014/main" xmlns="" id="{55C02C4F-9AEA-4C5E-812E-4044D351C90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5400000">
            <a:off x="671074" y="3566175"/>
            <a:ext cx="2578606" cy="2880320"/>
          </a:xfrm>
          <a:prstGeom prst="rect">
            <a:avLst/>
          </a:prstGeom>
          <a:ln>
            <a:noFill/>
          </a:ln>
          <a:effectLst>
            <a:softEdge rad="112500"/>
          </a:effectLst>
        </p:spPr>
      </p:pic>
      <p:pic>
        <p:nvPicPr>
          <p:cNvPr id="13" name="Immagine 12">
            <a:extLst>
              <a:ext uri="{FF2B5EF4-FFF2-40B4-BE49-F238E27FC236}">
                <a16:creationId xmlns:a16="http://schemas.microsoft.com/office/drawing/2014/main" xmlns="" id="{AF5AFFA5-8AD5-4EF3-9ACA-9F2377C577D5}"/>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5400000">
            <a:off x="3805646" y="1603067"/>
            <a:ext cx="5472607" cy="365187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xmlns="" val="18549729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8834">
        <p15:prstTrans prst="pageCurlDouble"/>
      </p:transition>
    </mc:Choice>
    <mc:Fallback>
      <p:transition spd="slow" advTm="88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3000">
              <a:schemeClr val="tx1"/>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grpSp>
        <p:nvGrpSpPr>
          <p:cNvPr id="2" name="Inside-right pages with text"/>
          <p:cNvGrpSpPr/>
          <p:nvPr/>
        </p:nvGrpSpPr>
        <p:grpSpPr>
          <a:xfrm>
            <a:off x="4572000" y="431866"/>
            <a:ext cx="4248472" cy="5976664"/>
            <a:chOff x="4572000" y="1371600"/>
            <a:chExt cx="3044952" cy="4114800"/>
          </a:xfrm>
        </p:grpSpPr>
        <p:grpSp>
          <p:nvGrpSpPr>
            <p:cNvPr id="3" name="Inside-right"/>
            <p:cNvGrpSpPr/>
            <p:nvPr/>
          </p:nvGrpSpPr>
          <p:grpSpPr>
            <a:xfrm rot="10800000">
              <a:off x="4572000" y="1371600"/>
              <a:ext cx="3044952" cy="4114800"/>
              <a:chOff x="1527048" y="1371600"/>
              <a:chExt cx="3044952" cy="4114800"/>
            </a:xfrm>
          </p:grpSpPr>
          <p:sp>
            <p:nvSpPr>
              <p:cNvPr id="141" name="Rounded Rectangle 140"/>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42" name="Rectangle 141"/>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grpSp>
          <p:nvGrpSpPr>
            <p:cNvPr id="4" name="Group 167"/>
            <p:cNvGrpSpPr/>
            <p:nvPr/>
          </p:nvGrpSpPr>
          <p:grpSpPr>
            <a:xfrm>
              <a:off x="7162800" y="1453896"/>
              <a:ext cx="246855" cy="3950208"/>
              <a:chOff x="7162800" y="1453896"/>
              <a:chExt cx="246855" cy="3950208"/>
            </a:xfrm>
          </p:grpSpPr>
          <p:cxnSp>
            <p:nvCxnSpPr>
              <p:cNvPr id="161" name="Straight Connector 160"/>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5" name="Inside-left pages"/>
          <p:cNvGrpSpPr/>
          <p:nvPr/>
        </p:nvGrpSpPr>
        <p:grpSpPr>
          <a:xfrm>
            <a:off x="251520" y="431866"/>
            <a:ext cx="4320480" cy="5976664"/>
            <a:chOff x="1527048" y="1371600"/>
            <a:chExt cx="3044952" cy="4114800"/>
          </a:xfrm>
        </p:grpSpPr>
        <p:sp>
          <p:nvSpPr>
            <p:cNvPr id="103" name="Rounded Rectangle 102"/>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08" name="Rectangle 107"/>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grpSp>
      <p:graphicFrame>
        <p:nvGraphicFramePr>
          <p:cNvPr id="8" name="Tabella 7">
            <a:extLst>
              <a:ext uri="{FF2B5EF4-FFF2-40B4-BE49-F238E27FC236}">
                <a16:creationId xmlns:a16="http://schemas.microsoft.com/office/drawing/2014/main" xmlns="" id="{91678B11-ABDF-4FEB-9784-CCB6BF8B34C2}"/>
              </a:ext>
            </a:extLst>
          </p:cNvPr>
          <p:cNvGraphicFramePr>
            <a:graphicFrameLocks noGrp="1"/>
          </p:cNvGraphicFramePr>
          <p:nvPr>
            <p:extLst>
              <p:ext uri="{D42A27DB-BD31-4B8C-83A1-F6EECF244321}">
                <p14:modId xmlns:p14="http://schemas.microsoft.com/office/powerpoint/2010/main" xmlns="" val="1088110774"/>
              </p:ext>
            </p:extLst>
          </p:nvPr>
        </p:nvGraphicFramePr>
        <p:xfrm>
          <a:off x="4572000" y="543339"/>
          <a:ext cx="3644348" cy="5751444"/>
        </p:xfrm>
        <a:graphic>
          <a:graphicData uri="http://schemas.openxmlformats.org/drawingml/2006/table">
            <a:tbl>
              <a:tblPr/>
              <a:tblGrid>
                <a:gridCol w="3644348">
                  <a:extLst>
                    <a:ext uri="{9D8B030D-6E8A-4147-A177-3AD203B41FA5}">
                      <a16:colId xmlns:a16="http://schemas.microsoft.com/office/drawing/2014/main" xmlns="" val="3430728700"/>
                    </a:ext>
                  </a:extLst>
                </a:gridCol>
              </a:tblGrid>
              <a:tr h="5751444">
                <a:tc>
                  <a:txBody>
                    <a:bodyPr/>
                    <a:lstStyle/>
                    <a:p>
                      <a:endParaRPr lang="it-IT" dirty="0">
                        <a:latin typeface="Segoe Print" panose="02000600000000000000" pitchFamily="2"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3199534413"/>
                  </a:ext>
                </a:extLst>
              </a:tr>
            </a:tbl>
          </a:graphicData>
        </a:graphic>
      </p:graphicFrame>
      <p:graphicFrame>
        <p:nvGraphicFramePr>
          <p:cNvPr id="11" name="Tabella 10">
            <a:extLst>
              <a:ext uri="{FF2B5EF4-FFF2-40B4-BE49-F238E27FC236}">
                <a16:creationId xmlns:a16="http://schemas.microsoft.com/office/drawing/2014/main" xmlns="" id="{AA533002-A77D-4684-B79B-57EC76FB4F26}"/>
              </a:ext>
            </a:extLst>
          </p:cNvPr>
          <p:cNvGraphicFramePr>
            <a:graphicFrameLocks noGrp="1"/>
          </p:cNvGraphicFramePr>
          <p:nvPr/>
        </p:nvGraphicFramePr>
        <p:xfrm>
          <a:off x="9727096" y="1179443"/>
          <a:ext cx="208280" cy="365760"/>
        </p:xfrm>
        <a:graphic>
          <a:graphicData uri="http://schemas.openxmlformats.org/drawingml/2006/table">
            <a:tbl>
              <a:tblPr/>
              <a:tblGrid>
                <a:gridCol w="208280">
                  <a:extLst>
                    <a:ext uri="{9D8B030D-6E8A-4147-A177-3AD203B41FA5}">
                      <a16:colId xmlns:a16="http://schemas.microsoft.com/office/drawing/2014/main" xmlns="" val="3585530737"/>
                    </a:ext>
                  </a:extLst>
                </a:gridCol>
              </a:tblGrid>
              <a:tr h="0">
                <a:tc>
                  <a:txBody>
                    <a:bodyPr/>
                    <a:lstStyle/>
                    <a:p>
                      <a:endParaRPr lang="it-IT"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xmlns="" val="3266491898"/>
                  </a:ext>
                </a:extLst>
              </a:tr>
            </a:tbl>
          </a:graphicData>
        </a:graphic>
      </p:graphicFrame>
      <p:graphicFrame>
        <p:nvGraphicFramePr>
          <p:cNvPr id="6" name="Tabella 5">
            <a:extLst>
              <a:ext uri="{FF2B5EF4-FFF2-40B4-BE49-F238E27FC236}">
                <a16:creationId xmlns:a16="http://schemas.microsoft.com/office/drawing/2014/main" xmlns="" id="{FE87F517-A359-4491-8FB8-A4585A28FBA3}"/>
              </a:ext>
            </a:extLst>
          </p:cNvPr>
          <p:cNvGraphicFramePr>
            <a:graphicFrameLocks noGrp="1"/>
          </p:cNvGraphicFramePr>
          <p:nvPr>
            <p:extLst>
              <p:ext uri="{D42A27DB-BD31-4B8C-83A1-F6EECF244321}">
                <p14:modId xmlns:p14="http://schemas.microsoft.com/office/powerpoint/2010/main" xmlns="" val="3799810736"/>
              </p:ext>
            </p:extLst>
          </p:nvPr>
        </p:nvGraphicFramePr>
        <p:xfrm>
          <a:off x="503583" y="543339"/>
          <a:ext cx="4108174" cy="5791200"/>
        </p:xfrm>
        <a:graphic>
          <a:graphicData uri="http://schemas.openxmlformats.org/drawingml/2006/table">
            <a:tbl>
              <a:tblPr/>
              <a:tblGrid>
                <a:gridCol w="4108174">
                  <a:extLst>
                    <a:ext uri="{9D8B030D-6E8A-4147-A177-3AD203B41FA5}">
                      <a16:colId xmlns:a16="http://schemas.microsoft.com/office/drawing/2014/main" xmlns="" val="2398767185"/>
                    </a:ext>
                  </a:extLst>
                </a:gridCol>
              </a:tblGrid>
              <a:tr h="5791200">
                <a:tc>
                  <a:txBody>
                    <a:bodyPr/>
                    <a:lstStyle/>
                    <a:p>
                      <a:endParaRPr lang="it-IT" dirty="0">
                        <a:latin typeface="Segoe Print" panose="02000600000000000000" pitchFamily="2"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808541969"/>
                  </a:ext>
                </a:extLst>
              </a:tr>
            </a:tbl>
          </a:graphicData>
        </a:graphic>
      </p:graphicFrame>
      <p:pic>
        <p:nvPicPr>
          <p:cNvPr id="12" name="Immagine 11" descr="Immagine che contiene interni, tavolo, persona, cane&#10;&#10;Descrizione generata con affidabilità molto elevata">
            <a:extLst>
              <a:ext uri="{FF2B5EF4-FFF2-40B4-BE49-F238E27FC236}">
                <a16:creationId xmlns:a16="http://schemas.microsoft.com/office/drawing/2014/main" xmlns="" id="{4D61B7C2-4C22-473D-8B3A-E6CFB8526E3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349028" y="1511988"/>
            <a:ext cx="5737600" cy="3816424"/>
          </a:xfrm>
          <a:prstGeom prst="rect">
            <a:avLst/>
          </a:prstGeom>
          <a:ln>
            <a:noFill/>
          </a:ln>
          <a:effectLst>
            <a:softEdge rad="112500"/>
          </a:effectLst>
        </p:spPr>
      </p:pic>
      <p:graphicFrame>
        <p:nvGraphicFramePr>
          <p:cNvPr id="7" name="Tabella 6">
            <a:extLst>
              <a:ext uri="{FF2B5EF4-FFF2-40B4-BE49-F238E27FC236}">
                <a16:creationId xmlns:a16="http://schemas.microsoft.com/office/drawing/2014/main" xmlns="" id="{6FB86AA4-66DD-409C-BDA7-F7B63346389D}"/>
              </a:ext>
            </a:extLst>
          </p:cNvPr>
          <p:cNvGraphicFramePr>
            <a:graphicFrameLocks noGrp="1"/>
          </p:cNvGraphicFramePr>
          <p:nvPr>
            <p:extLst>
              <p:ext uri="{D42A27DB-BD31-4B8C-83A1-F6EECF244321}">
                <p14:modId xmlns:p14="http://schemas.microsoft.com/office/powerpoint/2010/main" xmlns="" val="3403595074"/>
              </p:ext>
            </p:extLst>
          </p:nvPr>
        </p:nvGraphicFramePr>
        <p:xfrm>
          <a:off x="4598504" y="569843"/>
          <a:ext cx="3604592" cy="2438400"/>
        </p:xfrm>
        <a:graphic>
          <a:graphicData uri="http://schemas.openxmlformats.org/drawingml/2006/table">
            <a:tbl>
              <a:tblPr/>
              <a:tblGrid>
                <a:gridCol w="3604592">
                  <a:extLst>
                    <a:ext uri="{9D8B030D-6E8A-4147-A177-3AD203B41FA5}">
                      <a16:colId xmlns:a16="http://schemas.microsoft.com/office/drawing/2014/main" xmlns="" val="1022944445"/>
                    </a:ext>
                  </a:extLst>
                </a:gridCol>
              </a:tblGrid>
              <a:tr h="2427109">
                <a:tc>
                  <a:txBody>
                    <a:bodyPr/>
                    <a:lstStyle/>
                    <a:p>
                      <a:r>
                        <a:rPr lang="it-IT" dirty="0">
                          <a:latin typeface="Segoe Print" panose="02000600000000000000" pitchFamily="2" charset="0"/>
                        </a:rPr>
                        <a:t>Tutti Insieme abbiamo trascorso delle giornate fantastiche, abbiamo scoperto il piacere e l’importanza della lettura oltre al vantaggio d’imparare a stare insieme, con un unico scopo</a:t>
                      </a:r>
                      <a:r>
                        <a:rPr lang="it-IT" sz="2800" b="1" dirty="0">
                          <a:latin typeface="Segoe Print" panose="02000600000000000000" pitchFamily="2" charset="0"/>
                        </a:rPr>
                        <a: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2460490734"/>
                  </a:ext>
                </a:extLst>
              </a:tr>
            </a:tbl>
          </a:graphicData>
        </a:graphic>
      </p:graphicFrame>
      <p:graphicFrame>
        <p:nvGraphicFramePr>
          <p:cNvPr id="13" name="Tabella 12">
            <a:extLst>
              <a:ext uri="{FF2B5EF4-FFF2-40B4-BE49-F238E27FC236}">
                <a16:creationId xmlns:a16="http://schemas.microsoft.com/office/drawing/2014/main" xmlns="" id="{45CF6DAB-19B2-4427-86A0-DD17F086ED50}"/>
              </a:ext>
            </a:extLst>
          </p:cNvPr>
          <p:cNvGraphicFramePr>
            <a:graphicFrameLocks noGrp="1"/>
          </p:cNvGraphicFramePr>
          <p:nvPr>
            <p:extLst>
              <p:ext uri="{D42A27DB-BD31-4B8C-83A1-F6EECF244321}">
                <p14:modId xmlns:p14="http://schemas.microsoft.com/office/powerpoint/2010/main" xmlns="" val="2248406989"/>
              </p:ext>
            </p:extLst>
          </p:nvPr>
        </p:nvGraphicFramePr>
        <p:xfrm>
          <a:off x="5055853" y="3161863"/>
          <a:ext cx="3473172" cy="2072640"/>
        </p:xfrm>
        <a:graphic>
          <a:graphicData uri="http://schemas.openxmlformats.org/drawingml/2006/table">
            <a:tbl>
              <a:tblPr/>
              <a:tblGrid>
                <a:gridCol w="3473172">
                  <a:extLst>
                    <a:ext uri="{9D8B030D-6E8A-4147-A177-3AD203B41FA5}">
                      <a16:colId xmlns:a16="http://schemas.microsoft.com/office/drawing/2014/main" xmlns="" val="603172186"/>
                    </a:ext>
                  </a:extLst>
                </a:gridCol>
              </a:tblGrid>
              <a:tr h="1828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a:t>
                      </a:r>
                      <a:r>
                        <a:rPr kumimoji="0" lang="it-IT" sz="32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STARE INSIEME PER LEGGERE</a:t>
                      </a:r>
                    </a:p>
                    <a:p>
                      <a:endParaRPr lang="it-IT"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1970365248"/>
                  </a:ext>
                </a:extLst>
              </a:tr>
            </a:tbl>
          </a:graphicData>
        </a:graphic>
      </p:graphicFrame>
    </p:spTree>
    <p:custDataLst>
      <p:tags r:id="rId1"/>
    </p:custDataLst>
    <p:extLst>
      <p:ext uri="{BB962C8B-B14F-4D97-AF65-F5344CB8AC3E}">
        <p14:creationId xmlns:p14="http://schemas.microsoft.com/office/powerpoint/2010/main" xmlns="" val="41569007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9656">
        <p15:prstTrans prst="pageCurlDouble"/>
      </p:transition>
    </mc:Choice>
    <mc:Fallback>
      <p:transition spd="slow" advTm="96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1.5|2.7"/>
</p:tagLst>
</file>

<file path=ppt/tags/tag2.xml><?xml version="1.0" encoding="utf-8"?>
<p:tagLst xmlns:a="http://schemas.openxmlformats.org/drawingml/2006/main" xmlns:r="http://schemas.openxmlformats.org/officeDocument/2006/relationships" xmlns:p="http://schemas.openxmlformats.org/presentationml/2006/main">
  <p:tag name="TIMING" val="|2.7|2.2|2.4|2.4"/>
</p:tagLst>
</file>

<file path=ppt/tags/tag3.xml><?xml version="1.0" encoding="utf-8"?>
<p:tagLst xmlns:a="http://schemas.openxmlformats.org/drawingml/2006/main" xmlns:r="http://schemas.openxmlformats.org/officeDocument/2006/relationships" xmlns:p="http://schemas.openxmlformats.org/presentationml/2006/main">
  <p:tag name="TIMING" val="|0.9|2.7|2.8"/>
</p:tagLst>
</file>

<file path=ppt/tags/tag4.xml><?xml version="1.0" encoding="utf-8"?>
<p:tagLst xmlns:a="http://schemas.openxmlformats.org/drawingml/2006/main" xmlns:r="http://schemas.openxmlformats.org/officeDocument/2006/relationships" xmlns:p="http://schemas.openxmlformats.org/presentationml/2006/main">
  <p:tag name="TIMING" val="|1.4|1.8|1.7|2.2"/>
</p:tagLst>
</file>

<file path=ppt/tags/tag5.xml><?xml version="1.0" encoding="utf-8"?>
<p:tagLst xmlns:a="http://schemas.openxmlformats.org/drawingml/2006/main" xmlns:r="http://schemas.openxmlformats.org/officeDocument/2006/relationships" xmlns:p="http://schemas.openxmlformats.org/presentationml/2006/main">
  <p:tag name="TIMING" val="|0.8|2.2|1.6|3"/>
</p:tagLst>
</file>

<file path=ppt/tags/tag6.xml><?xml version="1.0" encoding="utf-8"?>
<p:tagLst xmlns:a="http://schemas.openxmlformats.org/drawingml/2006/main" xmlns:r="http://schemas.openxmlformats.org/officeDocument/2006/relationships" xmlns:p="http://schemas.openxmlformats.org/presentationml/2006/main">
  <p:tag name="TIMING" val="|1.6|1.7|2.9"/>
</p:tagLst>
</file>

<file path=ppt/tags/tag7.xml><?xml version="1.0" encoding="utf-8"?>
<p:tagLst xmlns:a="http://schemas.openxmlformats.org/drawingml/2006/main" xmlns:r="http://schemas.openxmlformats.org/officeDocument/2006/relationships" xmlns:p="http://schemas.openxmlformats.org/presentationml/2006/main">
  <p:tag name="TIMING" val="|0.7|2.7|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e">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e">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D8CA19-ACDF-4720-9A29-676F55BA94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349</Words>
  <Application>Microsoft Office PowerPoint</Application>
  <PresentationFormat>Presentazione su schermo (4:3)</PresentationFormat>
  <Paragraphs>11</Paragraphs>
  <Slides>7</Slides>
  <Notes>7</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Integrale</vt:lpstr>
      <vt:lpstr>Diapositiva 1</vt:lpstr>
      <vt:lpstr>Diapositiva 2</vt:lpstr>
      <vt:lpstr>Diapositiva 3</vt:lpstr>
      <vt:lpstr>Diapositiva 4</vt:lpstr>
      <vt:lpstr>Diapositiva 5</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2017-11-05T22:50:05Z</dcterms:created>
  <dcterms:modified xsi:type="dcterms:W3CDTF">2017-11-08T12:20:37Z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TC019192439991</vt:lpwstr>
  </property>
</Properties>
</file>