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70" r:id="rId3"/>
    <p:sldId id="256" r:id="rId4"/>
    <p:sldId id="257" r:id="rId5"/>
    <p:sldId id="258" r:id="rId6"/>
    <p:sldId id="259" r:id="rId7"/>
    <p:sldId id="260" r:id="rId8"/>
    <p:sldId id="262" r:id="rId9"/>
    <p:sldId id="263" r:id="rId10"/>
    <p:sldId id="264" r:id="rId11"/>
    <p:sldId id="267" r:id="rId12"/>
    <p:sldId id="266" r:id="rId13"/>
    <p:sldId id="268"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86" d="100"/>
          <a:sy n="86" d="100"/>
        </p:scale>
        <p:origin x="-10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2F1DC-60A3-4CE8-BC39-1D5168BD1AED}" type="datetimeFigureOut">
              <a:rPr lang="it-IT" smtClean="0"/>
              <a:pPr/>
              <a:t>04/11/2017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88FBF-E528-4A2B-8443-F08B617FE44F}" type="slidenum">
              <a:rPr lang="it-IT" smtClean="0"/>
              <a:pPr/>
              <a:t>‹N›</a:t>
            </a:fld>
            <a:endParaRPr lang="it-IT"/>
          </a:p>
        </p:txBody>
      </p:sp>
    </p:spTree>
    <p:extLst>
      <p:ext uri="{BB962C8B-B14F-4D97-AF65-F5344CB8AC3E}">
        <p14:creationId xmlns:p14="http://schemas.microsoft.com/office/powerpoint/2010/main" xmlns="" val="427391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3588FBF-E528-4A2B-8443-F08B617FE44F}" type="slidenum">
              <a:rPr lang="it-IT" smtClean="0"/>
              <a:pPr/>
              <a:t>7</a:t>
            </a:fld>
            <a:endParaRPr lang="it-IT"/>
          </a:p>
        </p:txBody>
      </p:sp>
    </p:spTree>
    <p:extLst>
      <p:ext uri="{BB962C8B-B14F-4D97-AF65-F5344CB8AC3E}">
        <p14:creationId xmlns:p14="http://schemas.microsoft.com/office/powerpoint/2010/main" xmlns="" val="58064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639A82A-86C9-4020-A6CB-251790B9D77D}" type="datetimeFigureOut">
              <a:rPr lang="it-IT" smtClean="0"/>
              <a:pPr/>
              <a:t>04/11/2017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CF85D2-F94D-4850-9670-ED34E83BFE08}" type="slidenum">
              <a:rPr lang="it-IT" smtClean="0"/>
              <a:pPr/>
              <a:t>‹N›</a:t>
            </a:fld>
            <a:endParaRPr lang="it-IT"/>
          </a:p>
        </p:txBody>
      </p:sp>
    </p:spTree>
    <p:extLst>
      <p:ext uri="{BB962C8B-B14F-4D97-AF65-F5344CB8AC3E}">
        <p14:creationId xmlns:p14="http://schemas.microsoft.com/office/powerpoint/2010/main" xmlns="" val="56228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639A82A-86C9-4020-A6CB-251790B9D77D}" type="datetimeFigureOut">
              <a:rPr lang="it-IT" smtClean="0"/>
              <a:pPr/>
              <a:t>04/11/2017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CF85D2-F94D-4850-9670-ED34E83BFE08}" type="slidenum">
              <a:rPr lang="it-IT" smtClean="0"/>
              <a:pPr/>
              <a:t>‹N›</a:t>
            </a:fld>
            <a:endParaRPr lang="it-IT"/>
          </a:p>
        </p:txBody>
      </p:sp>
    </p:spTree>
    <p:extLst>
      <p:ext uri="{BB962C8B-B14F-4D97-AF65-F5344CB8AC3E}">
        <p14:creationId xmlns:p14="http://schemas.microsoft.com/office/powerpoint/2010/main" xmlns="" val="153691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639A82A-86C9-4020-A6CB-251790B9D77D}" type="datetimeFigureOut">
              <a:rPr lang="it-IT" smtClean="0"/>
              <a:pPr/>
              <a:t>04/11/2017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CF85D2-F94D-4850-9670-ED34E83BFE08}" type="slidenum">
              <a:rPr lang="it-IT" smtClean="0"/>
              <a:pPr/>
              <a:t>‹N›</a:t>
            </a:fld>
            <a:endParaRPr lang="it-IT"/>
          </a:p>
        </p:txBody>
      </p:sp>
    </p:spTree>
    <p:extLst>
      <p:ext uri="{BB962C8B-B14F-4D97-AF65-F5344CB8AC3E}">
        <p14:creationId xmlns:p14="http://schemas.microsoft.com/office/powerpoint/2010/main" xmlns="" val="214443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639A82A-86C9-4020-A6CB-251790B9D77D}" type="datetimeFigureOut">
              <a:rPr lang="it-IT" smtClean="0"/>
              <a:pPr/>
              <a:t>04/11/2017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CF85D2-F94D-4850-9670-ED34E83BFE08}" type="slidenum">
              <a:rPr lang="it-IT" smtClean="0"/>
              <a:pPr/>
              <a:t>‹N›</a:t>
            </a:fld>
            <a:endParaRPr lang="it-IT"/>
          </a:p>
        </p:txBody>
      </p:sp>
    </p:spTree>
    <p:extLst>
      <p:ext uri="{BB962C8B-B14F-4D97-AF65-F5344CB8AC3E}">
        <p14:creationId xmlns:p14="http://schemas.microsoft.com/office/powerpoint/2010/main" xmlns="" val="161204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639A82A-86C9-4020-A6CB-251790B9D77D}" type="datetimeFigureOut">
              <a:rPr lang="it-IT" smtClean="0"/>
              <a:pPr/>
              <a:t>04/11/2017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DCF85D2-F94D-4850-9670-ED34E83BFE08}" type="slidenum">
              <a:rPr lang="it-IT" smtClean="0"/>
              <a:pPr/>
              <a:t>‹N›</a:t>
            </a:fld>
            <a:endParaRPr lang="it-IT"/>
          </a:p>
        </p:txBody>
      </p:sp>
    </p:spTree>
    <p:extLst>
      <p:ext uri="{BB962C8B-B14F-4D97-AF65-F5344CB8AC3E}">
        <p14:creationId xmlns:p14="http://schemas.microsoft.com/office/powerpoint/2010/main" xmlns="" val="216058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639A82A-86C9-4020-A6CB-251790B9D77D}" type="datetimeFigureOut">
              <a:rPr lang="it-IT" smtClean="0"/>
              <a:pPr/>
              <a:t>04/11/2017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CF85D2-F94D-4850-9670-ED34E83BFE08}" type="slidenum">
              <a:rPr lang="it-IT" smtClean="0"/>
              <a:pPr/>
              <a:t>‹N›</a:t>
            </a:fld>
            <a:endParaRPr lang="it-IT"/>
          </a:p>
        </p:txBody>
      </p:sp>
    </p:spTree>
    <p:extLst>
      <p:ext uri="{BB962C8B-B14F-4D97-AF65-F5344CB8AC3E}">
        <p14:creationId xmlns:p14="http://schemas.microsoft.com/office/powerpoint/2010/main" xmlns="" val="219162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639A82A-86C9-4020-A6CB-251790B9D77D}" type="datetimeFigureOut">
              <a:rPr lang="it-IT" smtClean="0"/>
              <a:pPr/>
              <a:t>04/11/2017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DCF85D2-F94D-4850-9670-ED34E83BFE08}" type="slidenum">
              <a:rPr lang="it-IT" smtClean="0"/>
              <a:pPr/>
              <a:t>‹N›</a:t>
            </a:fld>
            <a:endParaRPr lang="it-IT"/>
          </a:p>
        </p:txBody>
      </p:sp>
    </p:spTree>
    <p:extLst>
      <p:ext uri="{BB962C8B-B14F-4D97-AF65-F5344CB8AC3E}">
        <p14:creationId xmlns:p14="http://schemas.microsoft.com/office/powerpoint/2010/main" xmlns="" val="330640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639A82A-86C9-4020-A6CB-251790B9D77D}" type="datetimeFigureOut">
              <a:rPr lang="it-IT" smtClean="0"/>
              <a:pPr/>
              <a:t>04/11/2017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DCF85D2-F94D-4850-9670-ED34E83BFE08}" type="slidenum">
              <a:rPr lang="it-IT" smtClean="0"/>
              <a:pPr/>
              <a:t>‹N›</a:t>
            </a:fld>
            <a:endParaRPr lang="it-IT"/>
          </a:p>
        </p:txBody>
      </p:sp>
    </p:spTree>
    <p:extLst>
      <p:ext uri="{BB962C8B-B14F-4D97-AF65-F5344CB8AC3E}">
        <p14:creationId xmlns:p14="http://schemas.microsoft.com/office/powerpoint/2010/main" xmlns="" val="358384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639A82A-86C9-4020-A6CB-251790B9D77D}" type="datetimeFigureOut">
              <a:rPr lang="it-IT" smtClean="0"/>
              <a:pPr/>
              <a:t>04/11/2017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DCF85D2-F94D-4850-9670-ED34E83BFE08}" type="slidenum">
              <a:rPr lang="it-IT" smtClean="0"/>
              <a:pPr/>
              <a:t>‹N›</a:t>
            </a:fld>
            <a:endParaRPr lang="it-IT"/>
          </a:p>
        </p:txBody>
      </p:sp>
    </p:spTree>
    <p:extLst>
      <p:ext uri="{BB962C8B-B14F-4D97-AF65-F5344CB8AC3E}">
        <p14:creationId xmlns:p14="http://schemas.microsoft.com/office/powerpoint/2010/main" xmlns="" val="175375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639A82A-86C9-4020-A6CB-251790B9D77D}" type="datetimeFigureOut">
              <a:rPr lang="it-IT" smtClean="0"/>
              <a:pPr/>
              <a:t>04/11/2017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CF85D2-F94D-4850-9670-ED34E83BFE08}" type="slidenum">
              <a:rPr lang="it-IT" smtClean="0"/>
              <a:pPr/>
              <a:t>‹N›</a:t>
            </a:fld>
            <a:endParaRPr lang="it-IT"/>
          </a:p>
        </p:txBody>
      </p:sp>
    </p:spTree>
    <p:extLst>
      <p:ext uri="{BB962C8B-B14F-4D97-AF65-F5344CB8AC3E}">
        <p14:creationId xmlns:p14="http://schemas.microsoft.com/office/powerpoint/2010/main" xmlns="" val="324358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639A82A-86C9-4020-A6CB-251790B9D77D}" type="datetimeFigureOut">
              <a:rPr lang="it-IT" smtClean="0"/>
              <a:pPr/>
              <a:t>04/11/2017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DCF85D2-F94D-4850-9670-ED34E83BFE08}" type="slidenum">
              <a:rPr lang="it-IT" smtClean="0"/>
              <a:pPr/>
              <a:t>‹N›</a:t>
            </a:fld>
            <a:endParaRPr lang="it-IT"/>
          </a:p>
        </p:txBody>
      </p:sp>
    </p:spTree>
    <p:extLst>
      <p:ext uri="{BB962C8B-B14F-4D97-AF65-F5344CB8AC3E}">
        <p14:creationId xmlns:p14="http://schemas.microsoft.com/office/powerpoint/2010/main" xmlns="" val="390181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9A82A-86C9-4020-A6CB-251790B9D77D}" type="datetimeFigureOut">
              <a:rPr lang="it-IT" smtClean="0"/>
              <a:pPr/>
              <a:t>04/11/2017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F85D2-F94D-4850-9670-ED34E83BFE08}" type="slidenum">
              <a:rPr lang="it-IT" smtClean="0"/>
              <a:pPr/>
              <a:t>‹N›</a:t>
            </a:fld>
            <a:endParaRPr lang="it-IT"/>
          </a:p>
        </p:txBody>
      </p:sp>
    </p:spTree>
    <p:extLst>
      <p:ext uri="{BB962C8B-B14F-4D97-AF65-F5344CB8AC3E}">
        <p14:creationId xmlns:p14="http://schemas.microsoft.com/office/powerpoint/2010/main" xmlns="" val="1869854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accent6">
              <a:lumMod val="75000"/>
            </a:schemeClr>
          </a:bgClr>
        </a:pattFill>
        <a:effectLst/>
      </p:bgPr>
    </p:bg>
    <p:spTree>
      <p:nvGrpSpPr>
        <p:cNvPr id="1" name=""/>
        <p:cNvGrpSpPr/>
        <p:nvPr/>
      </p:nvGrpSpPr>
      <p:grpSpPr>
        <a:xfrm>
          <a:off x="0" y="0"/>
          <a:ext cx="0" cy="0"/>
          <a:chOff x="0" y="0"/>
          <a:chExt cx="0" cy="0"/>
        </a:xfrm>
      </p:grpSpPr>
      <p:pic>
        <p:nvPicPr>
          <p:cNvPr id="4" name="Picture 2" descr="aut"/>
          <p:cNvPicPr/>
          <p:nvPr/>
        </p:nvPicPr>
        <p:blipFill>
          <a:blip r:embed="rId3" cstate="print"/>
          <a:srcRect/>
          <a:stretch>
            <a:fillRect/>
          </a:stretch>
        </p:blipFill>
        <p:spPr bwMode="auto">
          <a:xfrm>
            <a:off x="4020915" y="0"/>
            <a:ext cx="5123085" cy="6858000"/>
          </a:xfrm>
          <a:prstGeom prst="rect">
            <a:avLst/>
          </a:prstGeom>
          <a:noFill/>
          <a:ln w="9525">
            <a:noFill/>
            <a:miter lim="800000"/>
            <a:headEnd/>
            <a:tailEnd/>
          </a:ln>
        </p:spPr>
      </p:pic>
      <p:sp>
        <p:nvSpPr>
          <p:cNvPr id="5" name="Rettangolo 4"/>
          <p:cNvSpPr/>
          <p:nvPr/>
        </p:nvSpPr>
        <p:spPr>
          <a:xfrm>
            <a:off x="1115616" y="125614"/>
            <a:ext cx="5328592" cy="830997"/>
          </a:xfrm>
          <a:prstGeom prst="rect">
            <a:avLst/>
          </a:prstGeom>
        </p:spPr>
        <p:txBody>
          <a:bodyPr wrap="square">
            <a:spAutoFit/>
          </a:bodyPr>
          <a:lstStyle/>
          <a:p>
            <a:pPr algn="ctr"/>
            <a:r>
              <a:rPr lang="it-IT"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AUTUNLIBRIAMOCI</a:t>
            </a:r>
          </a:p>
        </p:txBody>
      </p:sp>
      <p:sp>
        <p:nvSpPr>
          <p:cNvPr id="6" name="Rettangolo 5"/>
          <p:cNvSpPr/>
          <p:nvPr/>
        </p:nvSpPr>
        <p:spPr>
          <a:xfrm>
            <a:off x="0" y="836712"/>
            <a:ext cx="4020915" cy="2585323"/>
          </a:xfrm>
          <a:prstGeom prst="rect">
            <a:avLst/>
          </a:prstGeom>
        </p:spPr>
        <p:txBody>
          <a:bodyPr wrap="square">
            <a:spAutoFit/>
          </a:bodyPr>
          <a:lstStyle/>
          <a:p>
            <a:r>
              <a:rPr lang="it-IT" b="1" dirty="0">
                <a:solidFill>
                  <a:srgbClr val="C00000"/>
                </a:solidFill>
              </a:rPr>
              <a:t>Anche quest’anno le classi 2^ 3^ 4^ sono impegnate nel percorso didattico “libriamoci”. Lavoro che entusiasma gli alunni nel ricercare e riscoprire la bellezza della lettura. Infatti la lettura di racconti brani e poesie offre momenti fantastici dove ogni alunno evade con la propria immaginazione ma soprattutto arricchisce il proprio bagaglio culturale. </a:t>
            </a:r>
          </a:p>
        </p:txBody>
      </p:sp>
      <p:sp>
        <p:nvSpPr>
          <p:cNvPr id="7" name="Rettangolo 6"/>
          <p:cNvSpPr/>
          <p:nvPr/>
        </p:nvSpPr>
        <p:spPr>
          <a:xfrm>
            <a:off x="0" y="3284984"/>
            <a:ext cx="4572000" cy="1200329"/>
          </a:xfrm>
          <a:prstGeom prst="rect">
            <a:avLst/>
          </a:prstGeom>
        </p:spPr>
        <p:txBody>
          <a:bodyPr>
            <a:spAutoFit/>
          </a:bodyPr>
          <a:lstStyle/>
          <a:p>
            <a:r>
              <a:rPr lang="it-IT" b="1" dirty="0">
                <a:solidFill>
                  <a:srgbClr val="C00000"/>
                </a:solidFill>
              </a:rPr>
              <a:t>La tematica scelta, dopo un’ ampia discussione ed analisi in classe, è stata: l’autunno tra colori e profumi nel mio territorio e non solo ……</a:t>
            </a:r>
            <a:endParaRPr lang="it-IT" dirty="0">
              <a:solidFill>
                <a:srgbClr val="C00000"/>
              </a:solidFill>
            </a:endParaRPr>
          </a:p>
        </p:txBody>
      </p:sp>
    </p:spTree>
    <p:custDataLst>
      <p:tags r:id="rId1"/>
    </p:custDataLst>
    <p:extLst>
      <p:ext uri="{BB962C8B-B14F-4D97-AF65-F5344CB8AC3E}">
        <p14:creationId xmlns:p14="http://schemas.microsoft.com/office/powerpoint/2010/main" xmlns="" val="4045860958"/>
      </p:ext>
    </p:extLst>
  </p:cSld>
  <p:clrMapOvr>
    <a:masterClrMapping/>
  </p:clrMapOvr>
  <p:transition advTm="320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accent6">
              <a:lumMod val="75000"/>
            </a:schemeClr>
          </a:bgClr>
        </a:pattFill>
        <a:effectLst/>
      </p:bgPr>
    </p:bg>
    <p:spTree>
      <p:nvGrpSpPr>
        <p:cNvPr id="1" name=""/>
        <p:cNvGrpSpPr/>
        <p:nvPr/>
      </p:nvGrpSpPr>
      <p:grpSpPr>
        <a:xfrm>
          <a:off x="0" y="0"/>
          <a:ext cx="0" cy="0"/>
          <a:chOff x="0" y="0"/>
          <a:chExt cx="0" cy="0"/>
        </a:xfrm>
      </p:grpSpPr>
      <p:pic>
        <p:nvPicPr>
          <p:cNvPr id="9218" name="Picture 2" descr="C:\Users\Utente\Desktop\20171031_10305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45" t="5054" r="-845" b="17939"/>
          <a:stretch/>
        </p:blipFill>
        <p:spPr bwMode="auto">
          <a:xfrm>
            <a:off x="2214137" y="1234156"/>
            <a:ext cx="4365104" cy="524753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sellaDiTesto 1"/>
          <p:cNvSpPr txBox="1"/>
          <p:nvPr/>
        </p:nvSpPr>
        <p:spPr>
          <a:xfrm>
            <a:off x="2843808" y="2476436"/>
            <a:ext cx="1296144" cy="369332"/>
          </a:xfrm>
          <a:prstGeom prst="rect">
            <a:avLst/>
          </a:prstGeom>
          <a:noFill/>
        </p:spPr>
        <p:txBody>
          <a:bodyPr wrap="square" rtlCol="0">
            <a:spAutoFit/>
          </a:bodyPr>
          <a:lstStyle/>
          <a:p>
            <a:r>
              <a:rPr lang="it-IT" dirty="0" smtClean="0"/>
              <a:t>Giuseppe</a:t>
            </a:r>
            <a:endParaRPr lang="it-IT" dirty="0"/>
          </a:p>
        </p:txBody>
      </p:sp>
      <p:sp>
        <p:nvSpPr>
          <p:cNvPr id="3" name="CasellaDiTesto 2"/>
          <p:cNvSpPr txBox="1"/>
          <p:nvPr/>
        </p:nvSpPr>
        <p:spPr>
          <a:xfrm>
            <a:off x="5382489" y="2845768"/>
            <a:ext cx="1196752" cy="369332"/>
          </a:xfrm>
          <a:prstGeom prst="rect">
            <a:avLst/>
          </a:prstGeom>
          <a:noFill/>
        </p:spPr>
        <p:txBody>
          <a:bodyPr wrap="square" rtlCol="0">
            <a:spAutoFit/>
          </a:bodyPr>
          <a:lstStyle/>
          <a:p>
            <a:r>
              <a:rPr lang="it-IT" dirty="0" smtClean="0"/>
              <a:t>Carmela</a:t>
            </a:r>
            <a:endParaRPr lang="it-IT" dirty="0"/>
          </a:p>
        </p:txBody>
      </p:sp>
      <p:sp>
        <p:nvSpPr>
          <p:cNvPr id="4" name="CasellaDiTesto 3"/>
          <p:cNvSpPr txBox="1"/>
          <p:nvPr/>
        </p:nvSpPr>
        <p:spPr>
          <a:xfrm>
            <a:off x="174576" y="37910"/>
            <a:ext cx="8784976" cy="1200329"/>
          </a:xfrm>
          <a:prstGeom prst="rect">
            <a:avLst/>
          </a:prstGeom>
          <a:noFill/>
        </p:spPr>
        <p:txBody>
          <a:bodyPr wrap="square" rtlCol="0">
            <a:spAutoFit/>
          </a:bodyPr>
          <a:lstStyle/>
          <a:p>
            <a:r>
              <a:rPr lang="it-IT" dirty="0" smtClean="0"/>
              <a:t>Ecco  il Pino simbolo del nostro gemellaggio.</a:t>
            </a:r>
          </a:p>
          <a:p>
            <a:r>
              <a:rPr lang="it-IT" dirty="0" smtClean="0"/>
              <a:t>Anche quest’anno qui nella nostra zona  abbiamo subito l’incendio. Molte piante come questa sono state bruciate forse per mano degli adulti. Adesso  invece le nostre piccole mani pianteranno Pino simbolo di vita e rimboscamento della nostra Piana Caruso </a:t>
            </a:r>
            <a:endParaRPr lang="it-IT" dirty="0"/>
          </a:p>
        </p:txBody>
      </p:sp>
      <p:sp>
        <p:nvSpPr>
          <p:cNvPr id="5" name="CasellaDiTesto 4"/>
          <p:cNvSpPr txBox="1"/>
          <p:nvPr/>
        </p:nvSpPr>
        <p:spPr>
          <a:xfrm>
            <a:off x="4081872" y="2696490"/>
            <a:ext cx="720080" cy="369332"/>
          </a:xfrm>
          <a:prstGeom prst="rect">
            <a:avLst/>
          </a:prstGeom>
          <a:noFill/>
        </p:spPr>
        <p:txBody>
          <a:bodyPr wrap="square" rtlCol="0">
            <a:spAutoFit/>
          </a:bodyPr>
          <a:lstStyle/>
          <a:p>
            <a:r>
              <a:rPr lang="it-IT" dirty="0" smtClean="0"/>
              <a:t>Elvira</a:t>
            </a:r>
            <a:endParaRPr lang="it-IT" dirty="0"/>
          </a:p>
        </p:txBody>
      </p:sp>
      <p:sp>
        <p:nvSpPr>
          <p:cNvPr id="6" name="CasellaDiTesto 5"/>
          <p:cNvSpPr txBox="1"/>
          <p:nvPr/>
        </p:nvSpPr>
        <p:spPr>
          <a:xfrm>
            <a:off x="5004049" y="6194683"/>
            <a:ext cx="1508048" cy="287005"/>
          </a:xfrm>
          <a:prstGeom prst="rect">
            <a:avLst/>
          </a:prstGeom>
          <a:noFill/>
        </p:spPr>
        <p:txBody>
          <a:bodyPr wrap="square" rtlCol="0">
            <a:spAutoFit/>
          </a:bodyPr>
          <a:lstStyle/>
          <a:p>
            <a:r>
              <a:rPr lang="it-IT" sz="1200" dirty="0" smtClean="0"/>
              <a:t>Plesso Piana Caruso</a:t>
            </a:r>
            <a:endParaRPr lang="it-IT" sz="1200" dirty="0"/>
          </a:p>
        </p:txBody>
      </p:sp>
    </p:spTree>
    <p:custDataLst>
      <p:tags r:id="rId1"/>
    </p:custDataLst>
    <p:extLst>
      <p:ext uri="{BB962C8B-B14F-4D97-AF65-F5344CB8AC3E}">
        <p14:creationId xmlns:p14="http://schemas.microsoft.com/office/powerpoint/2010/main" xmlns="" val="987671547"/>
      </p:ext>
    </p:extLst>
  </p:cSld>
  <p:clrMapOvr>
    <a:masterClrMapping/>
  </p:clrMapOvr>
  <p:transition advTm="192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2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2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800" decel="100000"/>
                                        <p:tgtEl>
                                          <p:spTgt spid="6"/>
                                        </p:tgtEl>
                                      </p:cBhvr>
                                    </p:animEffect>
                                    <p:anim calcmode="lin" valueType="num">
                                      <p:cBhvr>
                                        <p:cTn id="40" dur="800" decel="100000" fill="hold"/>
                                        <p:tgtEl>
                                          <p:spTgt spid="6"/>
                                        </p:tgtEl>
                                        <p:attrNameLst>
                                          <p:attrName>style.rotation</p:attrName>
                                        </p:attrNameLst>
                                      </p:cBhvr>
                                      <p:tavLst>
                                        <p:tav tm="0">
                                          <p:val>
                                            <p:fltVal val="-90"/>
                                          </p:val>
                                        </p:tav>
                                        <p:tav tm="100000">
                                          <p:val>
                                            <p:fltVal val="0"/>
                                          </p:val>
                                        </p:tav>
                                      </p:tavLst>
                                    </p:anim>
                                    <p:anim calcmode="lin" valueType="num">
                                      <p:cBhvr>
                                        <p:cTn id="41" dur="800" decel="100000" fill="hold"/>
                                        <p:tgtEl>
                                          <p:spTgt spid="6"/>
                                        </p:tgtEl>
                                        <p:attrNameLst>
                                          <p:attrName>ppt_x</p:attrName>
                                        </p:attrNameLst>
                                      </p:cBhvr>
                                      <p:tavLst>
                                        <p:tav tm="0">
                                          <p:val>
                                            <p:strVal val="#ppt_x+0.4"/>
                                          </p:val>
                                        </p:tav>
                                        <p:tav tm="100000">
                                          <p:val>
                                            <p:strVal val="#ppt_x-0.05"/>
                                          </p:val>
                                        </p:tav>
                                      </p:tavLst>
                                    </p:anim>
                                    <p:anim calcmode="lin" valueType="num">
                                      <p:cBhvr>
                                        <p:cTn id="42" dur="800" decel="100000" fill="hold"/>
                                        <p:tgtEl>
                                          <p:spTgt spid="6"/>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accent6">
              <a:lumMod val="75000"/>
            </a:schemeClr>
          </a:bgClr>
        </a:pattFill>
        <a:effectLst/>
      </p:bgPr>
    </p:bg>
    <p:spTree>
      <p:nvGrpSpPr>
        <p:cNvPr id="1" name=""/>
        <p:cNvGrpSpPr/>
        <p:nvPr/>
      </p:nvGrpSpPr>
      <p:grpSpPr>
        <a:xfrm>
          <a:off x="0" y="0"/>
          <a:ext cx="0" cy="0"/>
          <a:chOff x="0" y="0"/>
          <a:chExt cx="0" cy="0"/>
        </a:xfrm>
      </p:grpSpPr>
      <p:pic>
        <p:nvPicPr>
          <p:cNvPr id="11266" name="Picture 2" descr="C:\Users\Utente\Desktop\20171031_11365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920" y="1412776"/>
            <a:ext cx="2286001" cy="4064001"/>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descr="C:\Users\Utente\Desktop\20171031_11473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1844824"/>
            <a:ext cx="2286000" cy="406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C:\Users\Utente\Desktop\20171031_11480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60232" y="2766646"/>
            <a:ext cx="2286000" cy="4064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asellaDiTesto 2"/>
          <p:cNvSpPr txBox="1"/>
          <p:nvPr/>
        </p:nvSpPr>
        <p:spPr>
          <a:xfrm>
            <a:off x="107504" y="476672"/>
            <a:ext cx="8838728" cy="646331"/>
          </a:xfrm>
          <a:prstGeom prst="rect">
            <a:avLst/>
          </a:prstGeom>
          <a:noFill/>
        </p:spPr>
        <p:txBody>
          <a:bodyPr wrap="square" rtlCol="0">
            <a:spAutoFit/>
          </a:bodyPr>
          <a:lstStyle/>
          <a:p>
            <a:r>
              <a:rPr lang="it-IT" dirty="0" smtClean="0"/>
              <a:t>Tutti incappucciati  ci siamo recati nella piazzetta dove abbiamo piantato Pino vicino ad altri alberi secolari</a:t>
            </a:r>
            <a:endParaRPr lang="it-IT" dirty="0"/>
          </a:p>
        </p:txBody>
      </p:sp>
    </p:spTree>
    <p:custDataLst>
      <p:tags r:id="rId1"/>
    </p:custDataLst>
    <p:extLst>
      <p:ext uri="{BB962C8B-B14F-4D97-AF65-F5344CB8AC3E}">
        <p14:creationId xmlns:p14="http://schemas.microsoft.com/office/powerpoint/2010/main" xmlns="" val="249544416"/>
      </p:ext>
    </p:extLst>
  </p:cSld>
  <p:clrMapOvr>
    <a:masterClrMapping/>
  </p:clrMapOvr>
  <p:transition advTm="152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11267"/>
                                        </p:tgtEl>
                                        <p:attrNameLst>
                                          <p:attrName>style.visibility</p:attrName>
                                        </p:attrNameLst>
                                      </p:cBhvr>
                                      <p:to>
                                        <p:strVal val="visible"/>
                                      </p:to>
                                    </p:set>
                                    <p:anim calcmode="lin" valueType="num">
                                      <p:cBhvr>
                                        <p:cTn id="14" dur="500" fill="hold"/>
                                        <p:tgtEl>
                                          <p:spTgt spid="11267"/>
                                        </p:tgtEl>
                                        <p:attrNameLst>
                                          <p:attrName>ppt_w</p:attrName>
                                        </p:attrNameLst>
                                      </p:cBhvr>
                                      <p:tavLst>
                                        <p:tav tm="0">
                                          <p:val>
                                            <p:strVal val="#ppt_w*0.05"/>
                                          </p:val>
                                        </p:tav>
                                        <p:tav tm="100000">
                                          <p:val>
                                            <p:strVal val="#ppt_w"/>
                                          </p:val>
                                        </p:tav>
                                      </p:tavLst>
                                    </p:anim>
                                    <p:anim calcmode="lin" valueType="num">
                                      <p:cBhvr>
                                        <p:cTn id="15" dur="500" fill="hold"/>
                                        <p:tgtEl>
                                          <p:spTgt spid="11267"/>
                                        </p:tgtEl>
                                        <p:attrNameLst>
                                          <p:attrName>ppt_h</p:attrName>
                                        </p:attrNameLst>
                                      </p:cBhvr>
                                      <p:tavLst>
                                        <p:tav tm="0">
                                          <p:val>
                                            <p:strVal val="#ppt_h"/>
                                          </p:val>
                                        </p:tav>
                                        <p:tav tm="100000">
                                          <p:val>
                                            <p:strVal val="#ppt_h"/>
                                          </p:val>
                                        </p:tav>
                                      </p:tavLst>
                                    </p:anim>
                                    <p:anim calcmode="lin" valueType="num">
                                      <p:cBhvr>
                                        <p:cTn id="16" dur="500" fill="hold"/>
                                        <p:tgtEl>
                                          <p:spTgt spid="11267"/>
                                        </p:tgtEl>
                                        <p:attrNameLst>
                                          <p:attrName>ppt_x</p:attrName>
                                        </p:attrNameLst>
                                      </p:cBhvr>
                                      <p:tavLst>
                                        <p:tav tm="0">
                                          <p:val>
                                            <p:strVal val="#ppt_x-.2"/>
                                          </p:val>
                                        </p:tav>
                                        <p:tav tm="100000">
                                          <p:val>
                                            <p:strVal val="#ppt_x"/>
                                          </p:val>
                                        </p:tav>
                                      </p:tavLst>
                                    </p:anim>
                                    <p:anim calcmode="lin" valueType="num">
                                      <p:cBhvr>
                                        <p:cTn id="17" dur="500" fill="hold"/>
                                        <p:tgtEl>
                                          <p:spTgt spid="11267"/>
                                        </p:tgtEl>
                                        <p:attrNameLst>
                                          <p:attrName>ppt_y</p:attrName>
                                        </p:attrNameLst>
                                      </p:cBhvr>
                                      <p:tavLst>
                                        <p:tav tm="0">
                                          <p:val>
                                            <p:strVal val="#ppt_y"/>
                                          </p:val>
                                        </p:tav>
                                        <p:tav tm="100000">
                                          <p:val>
                                            <p:strVal val="#ppt_y"/>
                                          </p:val>
                                        </p:tav>
                                      </p:tavLst>
                                    </p:anim>
                                    <p:animEffect transition="in" filter="fade">
                                      <p:cBhvr>
                                        <p:cTn id="18" dur="500"/>
                                        <p:tgtEl>
                                          <p:spTgt spid="11267"/>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11268"/>
                                        </p:tgtEl>
                                        <p:attrNameLst>
                                          <p:attrName>style.visibility</p:attrName>
                                        </p:attrNameLst>
                                      </p:cBhvr>
                                      <p:to>
                                        <p:strVal val="visible"/>
                                      </p:to>
                                    </p:set>
                                    <p:anim calcmode="lin" valueType="num">
                                      <p:cBhvr>
                                        <p:cTn id="23" dur="500" fill="hold"/>
                                        <p:tgtEl>
                                          <p:spTgt spid="11268"/>
                                        </p:tgtEl>
                                        <p:attrNameLst>
                                          <p:attrName>ppt_w</p:attrName>
                                        </p:attrNameLst>
                                      </p:cBhvr>
                                      <p:tavLst>
                                        <p:tav tm="0">
                                          <p:val>
                                            <p:strVal val="#ppt_w*0.05"/>
                                          </p:val>
                                        </p:tav>
                                        <p:tav tm="100000">
                                          <p:val>
                                            <p:strVal val="#ppt_w"/>
                                          </p:val>
                                        </p:tav>
                                      </p:tavLst>
                                    </p:anim>
                                    <p:anim calcmode="lin" valueType="num">
                                      <p:cBhvr>
                                        <p:cTn id="24" dur="500" fill="hold"/>
                                        <p:tgtEl>
                                          <p:spTgt spid="11268"/>
                                        </p:tgtEl>
                                        <p:attrNameLst>
                                          <p:attrName>ppt_h</p:attrName>
                                        </p:attrNameLst>
                                      </p:cBhvr>
                                      <p:tavLst>
                                        <p:tav tm="0">
                                          <p:val>
                                            <p:strVal val="#ppt_h"/>
                                          </p:val>
                                        </p:tav>
                                        <p:tav tm="100000">
                                          <p:val>
                                            <p:strVal val="#ppt_h"/>
                                          </p:val>
                                        </p:tav>
                                      </p:tavLst>
                                    </p:anim>
                                    <p:anim calcmode="lin" valueType="num">
                                      <p:cBhvr>
                                        <p:cTn id="25" dur="500" fill="hold"/>
                                        <p:tgtEl>
                                          <p:spTgt spid="11268"/>
                                        </p:tgtEl>
                                        <p:attrNameLst>
                                          <p:attrName>ppt_x</p:attrName>
                                        </p:attrNameLst>
                                      </p:cBhvr>
                                      <p:tavLst>
                                        <p:tav tm="0">
                                          <p:val>
                                            <p:strVal val="#ppt_x-.2"/>
                                          </p:val>
                                        </p:tav>
                                        <p:tav tm="100000">
                                          <p:val>
                                            <p:strVal val="#ppt_x"/>
                                          </p:val>
                                        </p:tav>
                                      </p:tavLst>
                                    </p:anim>
                                    <p:anim calcmode="lin" valueType="num">
                                      <p:cBhvr>
                                        <p:cTn id="26" dur="500" fill="hold"/>
                                        <p:tgtEl>
                                          <p:spTgt spid="11268"/>
                                        </p:tgtEl>
                                        <p:attrNameLst>
                                          <p:attrName>ppt_y</p:attrName>
                                        </p:attrNameLst>
                                      </p:cBhvr>
                                      <p:tavLst>
                                        <p:tav tm="0">
                                          <p:val>
                                            <p:strVal val="#ppt_y"/>
                                          </p:val>
                                        </p:tav>
                                        <p:tav tm="100000">
                                          <p:val>
                                            <p:strVal val="#ppt_y"/>
                                          </p:val>
                                        </p:tav>
                                      </p:tavLst>
                                    </p:anim>
                                    <p:animEffect transition="in" filter="fade">
                                      <p:cBhvr>
                                        <p:cTn id="27" dur="500"/>
                                        <p:tgtEl>
                                          <p:spTgt spid="11268"/>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accent6">
              <a:lumMod val="75000"/>
            </a:schemeClr>
          </a:bgClr>
        </a:pattFill>
        <a:effectLst/>
      </p:bgPr>
    </p:bg>
    <p:spTree>
      <p:nvGrpSpPr>
        <p:cNvPr id="1" name=""/>
        <p:cNvGrpSpPr/>
        <p:nvPr/>
      </p:nvGrpSpPr>
      <p:grpSpPr>
        <a:xfrm>
          <a:off x="0" y="0"/>
          <a:ext cx="0" cy="0"/>
          <a:chOff x="0" y="0"/>
          <a:chExt cx="0" cy="0"/>
        </a:xfrm>
      </p:grpSpPr>
      <p:pic>
        <p:nvPicPr>
          <p:cNvPr id="4" name="Picture 3" descr="C:\Users\Utente\Desktop\20171031_10364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340768"/>
            <a:ext cx="8128001"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sellaDiTesto 1"/>
          <p:cNvSpPr txBox="1"/>
          <p:nvPr/>
        </p:nvSpPr>
        <p:spPr>
          <a:xfrm>
            <a:off x="467544" y="476672"/>
            <a:ext cx="7920880" cy="646331"/>
          </a:xfrm>
          <a:prstGeom prst="rect">
            <a:avLst/>
          </a:prstGeom>
          <a:noFill/>
        </p:spPr>
        <p:txBody>
          <a:bodyPr wrap="square" rtlCol="0">
            <a:spAutoFit/>
          </a:bodyPr>
          <a:lstStyle/>
          <a:p>
            <a:r>
              <a:rPr lang="it-IT" dirty="0" smtClean="0"/>
              <a:t>….ma la festa continua con canti: Mago d’ Autunno e Tango d’ Autunno , proprio in quest’ultimo due mamme, a sorpresa , hanno ballato il tango</a:t>
            </a:r>
            <a:endParaRPr lang="it-IT" dirty="0"/>
          </a:p>
        </p:txBody>
      </p:sp>
    </p:spTree>
    <p:custDataLst>
      <p:tags r:id="rId1"/>
    </p:custDataLst>
    <p:extLst>
      <p:ext uri="{BB962C8B-B14F-4D97-AF65-F5344CB8AC3E}">
        <p14:creationId xmlns:p14="http://schemas.microsoft.com/office/powerpoint/2010/main" xmlns="" val="2312423602"/>
      </p:ext>
    </p:extLst>
  </p:cSld>
  <p:clrMapOvr>
    <a:masterClrMapping/>
  </p:clrMapOvr>
  <p:transition advTm="122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style.rotation</p:attrName>
                                        </p:attrNameLst>
                                      </p:cBhvr>
                                      <p:tavLst>
                                        <p:tav tm="0">
                                          <p:val>
                                            <p:fltVal val="360"/>
                                          </p:val>
                                        </p:tav>
                                        <p:tav tm="100000">
                                          <p:val>
                                            <p:fltVal val="0"/>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accent6">
              <a:lumMod val="75000"/>
            </a:schemeClr>
          </a:bgClr>
        </a:pattFill>
        <a:effectLst/>
      </p:bgPr>
    </p:bg>
    <p:spTree>
      <p:nvGrpSpPr>
        <p:cNvPr id="1" name=""/>
        <p:cNvGrpSpPr/>
        <p:nvPr/>
      </p:nvGrpSpPr>
      <p:grpSpPr>
        <a:xfrm>
          <a:off x="0" y="0"/>
          <a:ext cx="0" cy="0"/>
          <a:chOff x="0" y="0"/>
          <a:chExt cx="0" cy="0"/>
        </a:xfrm>
      </p:grpSpPr>
      <p:pic>
        <p:nvPicPr>
          <p:cNvPr id="12290" name="Picture 2" descr="C:\Users\Utente\Desktop\20171031_1010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16632"/>
            <a:ext cx="5688632" cy="662473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sellaDiTesto 1"/>
          <p:cNvSpPr txBox="1"/>
          <p:nvPr/>
        </p:nvSpPr>
        <p:spPr>
          <a:xfrm>
            <a:off x="6948264" y="2132856"/>
            <a:ext cx="1728192" cy="2862322"/>
          </a:xfrm>
          <a:prstGeom prst="rect">
            <a:avLst/>
          </a:prstGeom>
          <a:noFill/>
        </p:spPr>
        <p:txBody>
          <a:bodyPr wrap="square" rtlCol="0">
            <a:spAutoFit/>
          </a:bodyPr>
          <a:lstStyle/>
          <a:p>
            <a:r>
              <a:rPr lang="it-IT" dirty="0"/>
              <a:t>I</a:t>
            </a:r>
            <a:r>
              <a:rPr lang="it-IT" dirty="0" smtClean="0"/>
              <a:t>n occasione della festa di Halloween  abbiamo scherzato e degustato tanti dolcetti e prodotti  tipici della stagione autunnale</a:t>
            </a:r>
            <a:endParaRPr lang="it-IT" dirty="0"/>
          </a:p>
        </p:txBody>
      </p:sp>
      <p:pic>
        <p:nvPicPr>
          <p:cNvPr id="2050" name="Picture 2" descr="G:\zucc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02672" y="169531"/>
            <a:ext cx="2619375" cy="1963325"/>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602262023"/>
      </p:ext>
    </p:extLst>
  </p:cSld>
  <p:clrMapOvr>
    <a:masterClrMapping/>
  </p:clrMapOvr>
  <p:transition advTm="113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800" decel="100000"/>
                                        <p:tgtEl>
                                          <p:spTgt spid="2050"/>
                                        </p:tgtEl>
                                      </p:cBhvr>
                                    </p:animEffect>
                                    <p:anim calcmode="lin" valueType="num">
                                      <p:cBhvr>
                                        <p:cTn id="15" dur="800" decel="100000" fill="hold"/>
                                        <p:tgtEl>
                                          <p:spTgt spid="2050"/>
                                        </p:tgtEl>
                                        <p:attrNameLst>
                                          <p:attrName>style.rotation</p:attrName>
                                        </p:attrNameLst>
                                      </p:cBhvr>
                                      <p:tavLst>
                                        <p:tav tm="0">
                                          <p:val>
                                            <p:fltVal val="-90"/>
                                          </p:val>
                                        </p:tav>
                                        <p:tav tm="100000">
                                          <p:val>
                                            <p:fltVal val="0"/>
                                          </p:val>
                                        </p:tav>
                                      </p:tavLst>
                                    </p:anim>
                                    <p:anim calcmode="lin" valueType="num">
                                      <p:cBhvr>
                                        <p:cTn id="16" dur="800" decel="100000" fill="hold"/>
                                        <p:tgtEl>
                                          <p:spTgt spid="2050"/>
                                        </p:tgtEl>
                                        <p:attrNameLst>
                                          <p:attrName>ppt_x</p:attrName>
                                        </p:attrNameLst>
                                      </p:cBhvr>
                                      <p:tavLst>
                                        <p:tav tm="0">
                                          <p:val>
                                            <p:strVal val="#ppt_x+0.4"/>
                                          </p:val>
                                        </p:tav>
                                        <p:tav tm="100000">
                                          <p:val>
                                            <p:strVal val="#ppt_x-0.05"/>
                                          </p:val>
                                        </p:tav>
                                      </p:tavLst>
                                    </p:anim>
                                    <p:anim calcmode="lin" valueType="num">
                                      <p:cBhvr>
                                        <p:cTn id="17" dur="800" decel="100000" fill="hold"/>
                                        <p:tgtEl>
                                          <p:spTgt spid="205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2290"/>
                                        </p:tgtEl>
                                        <p:attrNameLst>
                                          <p:attrName>style.visibility</p:attrName>
                                        </p:attrNameLst>
                                      </p:cBhvr>
                                      <p:to>
                                        <p:strVal val="visible"/>
                                      </p:to>
                                    </p:set>
                                    <p:anim calcmode="lin" valueType="num">
                                      <p:cBhvr>
                                        <p:cTn id="24" dur="500" fill="hold"/>
                                        <p:tgtEl>
                                          <p:spTgt spid="12290"/>
                                        </p:tgtEl>
                                        <p:attrNameLst>
                                          <p:attrName>ppt_w</p:attrName>
                                        </p:attrNameLst>
                                      </p:cBhvr>
                                      <p:tavLst>
                                        <p:tav tm="0">
                                          <p:val>
                                            <p:fltVal val="0"/>
                                          </p:val>
                                        </p:tav>
                                        <p:tav tm="100000">
                                          <p:val>
                                            <p:strVal val="#ppt_w"/>
                                          </p:val>
                                        </p:tav>
                                      </p:tavLst>
                                    </p:anim>
                                    <p:anim calcmode="lin" valueType="num">
                                      <p:cBhvr>
                                        <p:cTn id="25" dur="500" fill="hold"/>
                                        <p:tgtEl>
                                          <p:spTgt spid="12290"/>
                                        </p:tgtEl>
                                        <p:attrNameLst>
                                          <p:attrName>ppt_h</p:attrName>
                                        </p:attrNameLst>
                                      </p:cBhvr>
                                      <p:tavLst>
                                        <p:tav tm="0">
                                          <p:val>
                                            <p:fltVal val="0"/>
                                          </p:val>
                                        </p:tav>
                                        <p:tav tm="100000">
                                          <p:val>
                                            <p:strVal val="#ppt_h"/>
                                          </p:val>
                                        </p:tav>
                                      </p:tavLst>
                                    </p:anim>
                                    <p:animEffect transition="in" filter="fade">
                                      <p:cBhvr>
                                        <p:cTn id="26"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accent6">
              <a:lumMod val="75000"/>
            </a:schemeClr>
          </a:bgClr>
        </a:pattFill>
        <a:effectLst/>
      </p:bgPr>
    </p:bg>
    <p:spTree>
      <p:nvGrpSpPr>
        <p:cNvPr id="1" name=""/>
        <p:cNvGrpSpPr/>
        <p:nvPr/>
      </p:nvGrpSpPr>
      <p:grpSpPr>
        <a:xfrm>
          <a:off x="0" y="0"/>
          <a:ext cx="0" cy="0"/>
          <a:chOff x="0" y="0"/>
          <a:chExt cx="0" cy="0"/>
        </a:xfrm>
      </p:grpSpPr>
      <p:pic>
        <p:nvPicPr>
          <p:cNvPr id="1027" name="Picture 3" descr="C:\Users\Utente\Desktop\IMG_590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19" y="-1"/>
            <a:ext cx="4364699" cy="394400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Utente\Desktop\IMG_589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16219" y="3462165"/>
            <a:ext cx="4527781" cy="339583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sellaDiTesto 3"/>
          <p:cNvSpPr txBox="1"/>
          <p:nvPr/>
        </p:nvSpPr>
        <p:spPr>
          <a:xfrm>
            <a:off x="4788024" y="404664"/>
            <a:ext cx="4248472" cy="923330"/>
          </a:xfrm>
          <a:prstGeom prst="rect">
            <a:avLst/>
          </a:prstGeom>
          <a:noFill/>
        </p:spPr>
        <p:txBody>
          <a:bodyPr wrap="square" rtlCol="0">
            <a:spAutoFit/>
          </a:bodyPr>
          <a:lstStyle/>
          <a:p>
            <a:r>
              <a:rPr lang="it-IT" dirty="0" smtClean="0"/>
              <a:t>Siamo pronti!!!!… </a:t>
            </a:r>
          </a:p>
          <a:p>
            <a:r>
              <a:rPr lang="it-IT" dirty="0" smtClean="0"/>
              <a:t>meta Piana Caruso  per conoscere i nuovi compagni e fare un’esperienza bellissima</a:t>
            </a:r>
            <a:endParaRPr lang="it-IT" dirty="0"/>
          </a:p>
        </p:txBody>
      </p:sp>
    </p:spTree>
    <p:custDataLst>
      <p:tags r:id="rId1"/>
    </p:custDataLst>
    <p:extLst>
      <p:ext uri="{BB962C8B-B14F-4D97-AF65-F5344CB8AC3E}">
        <p14:creationId xmlns:p14="http://schemas.microsoft.com/office/powerpoint/2010/main" xmlns="" val="200573349"/>
      </p:ext>
    </p:extLst>
  </p:cSld>
  <p:clrMapOvr>
    <a:masterClrMapping/>
  </p:clrMapOvr>
  <p:transition advTm="90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slide(fromBottom)">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accent6">
              <a:lumMod val="75000"/>
            </a:schemeClr>
          </a:bgClr>
        </a:pattFill>
        <a:effectLst/>
      </p:bgPr>
    </p:bg>
    <p:spTree>
      <p:nvGrpSpPr>
        <p:cNvPr id="1" name=""/>
        <p:cNvGrpSpPr/>
        <p:nvPr/>
      </p:nvGrpSpPr>
      <p:grpSpPr>
        <a:xfrm>
          <a:off x="0" y="0"/>
          <a:ext cx="0" cy="0"/>
          <a:chOff x="0" y="0"/>
          <a:chExt cx="0" cy="0"/>
        </a:xfrm>
      </p:grpSpPr>
      <p:pic>
        <p:nvPicPr>
          <p:cNvPr id="1026" name="Picture 2" descr="C:\Users\Utente\Desktop\20171031_10254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412776"/>
            <a:ext cx="8128000"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sellaDiTesto 1"/>
          <p:cNvSpPr txBox="1"/>
          <p:nvPr/>
        </p:nvSpPr>
        <p:spPr>
          <a:xfrm>
            <a:off x="475202" y="196389"/>
            <a:ext cx="8055992" cy="369332"/>
          </a:xfrm>
          <a:prstGeom prst="rect">
            <a:avLst/>
          </a:prstGeom>
          <a:noFill/>
        </p:spPr>
        <p:txBody>
          <a:bodyPr wrap="square" rtlCol="0">
            <a:spAutoFit/>
          </a:bodyPr>
          <a:lstStyle/>
          <a:p>
            <a:r>
              <a:rPr lang="it-IT" dirty="0" smtClean="0"/>
              <a:t>Bellissima  </a:t>
            </a:r>
            <a:r>
              <a:rPr lang="it-IT" dirty="0"/>
              <a:t>a</a:t>
            </a:r>
            <a:r>
              <a:rPr lang="it-IT" dirty="0" smtClean="0"/>
              <a:t>ccoglienza . Ci siamo presentati e subito amici siamo diventati</a:t>
            </a:r>
            <a:endParaRPr lang="it-IT" dirty="0"/>
          </a:p>
        </p:txBody>
      </p:sp>
    </p:spTree>
    <p:custDataLst>
      <p:tags r:id="rId1"/>
    </p:custDataLst>
    <p:extLst>
      <p:ext uri="{BB962C8B-B14F-4D97-AF65-F5344CB8AC3E}">
        <p14:creationId xmlns:p14="http://schemas.microsoft.com/office/powerpoint/2010/main" xmlns="" val="886029748"/>
      </p:ext>
    </p:extLst>
  </p:cSld>
  <p:clrMapOvr>
    <a:masterClrMapping/>
  </p:clrMapOvr>
  <p:transition advTm="85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accent6">
              <a:lumMod val="75000"/>
            </a:schemeClr>
          </a:bgClr>
        </a:pattFill>
        <a:effectLst/>
      </p:bgPr>
    </p:bg>
    <p:spTree>
      <p:nvGrpSpPr>
        <p:cNvPr id="1" name=""/>
        <p:cNvGrpSpPr/>
        <p:nvPr/>
      </p:nvGrpSpPr>
      <p:grpSpPr>
        <a:xfrm>
          <a:off x="0" y="0"/>
          <a:ext cx="0" cy="0"/>
          <a:chOff x="0" y="0"/>
          <a:chExt cx="0" cy="0"/>
        </a:xfrm>
      </p:grpSpPr>
      <p:pic>
        <p:nvPicPr>
          <p:cNvPr id="2050" name="Picture 2" descr="C:\Users\Utente\Desktop\20171031_09545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124744"/>
            <a:ext cx="8128001" cy="4572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sellaDiTesto 1"/>
          <p:cNvSpPr txBox="1"/>
          <p:nvPr/>
        </p:nvSpPr>
        <p:spPr>
          <a:xfrm>
            <a:off x="467544" y="404664"/>
            <a:ext cx="8496944" cy="646331"/>
          </a:xfrm>
          <a:prstGeom prst="rect">
            <a:avLst/>
          </a:prstGeom>
          <a:noFill/>
        </p:spPr>
        <p:txBody>
          <a:bodyPr wrap="square" rtlCol="0">
            <a:spAutoFit/>
          </a:bodyPr>
          <a:lstStyle/>
          <a:p>
            <a:r>
              <a:rPr lang="it-IT" dirty="0" smtClean="0"/>
              <a:t>La lettura  ci ha accomunato , leggendo insieme brani divertenti ,racconti fantastici ed esperienze vissute</a:t>
            </a:r>
            <a:endParaRPr lang="it-IT" dirty="0"/>
          </a:p>
        </p:txBody>
      </p:sp>
    </p:spTree>
    <p:custDataLst>
      <p:tags r:id="rId1"/>
    </p:custDataLst>
    <p:extLst>
      <p:ext uri="{BB962C8B-B14F-4D97-AF65-F5344CB8AC3E}">
        <p14:creationId xmlns:p14="http://schemas.microsoft.com/office/powerpoint/2010/main" xmlns="" val="446841710"/>
      </p:ext>
    </p:extLst>
  </p:cSld>
  <p:clrMapOvr>
    <a:masterClrMapping/>
  </p:clrMapOvr>
  <p:transition advTm="89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accent6">
              <a:lumMod val="75000"/>
            </a:schemeClr>
          </a:bgClr>
        </a:pattFill>
        <a:effectLst/>
      </p:bgPr>
    </p:bg>
    <p:spTree>
      <p:nvGrpSpPr>
        <p:cNvPr id="1" name=""/>
        <p:cNvGrpSpPr/>
        <p:nvPr/>
      </p:nvGrpSpPr>
      <p:grpSpPr>
        <a:xfrm>
          <a:off x="0" y="0"/>
          <a:ext cx="0" cy="0"/>
          <a:chOff x="0" y="0"/>
          <a:chExt cx="0" cy="0"/>
        </a:xfrm>
      </p:grpSpPr>
      <p:pic>
        <p:nvPicPr>
          <p:cNvPr id="3074" name="Picture 2" descr="C:\Users\Utente\Desktop\20171031_09550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268760"/>
            <a:ext cx="8128000"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sellaDiTesto 1"/>
          <p:cNvSpPr txBox="1"/>
          <p:nvPr/>
        </p:nvSpPr>
        <p:spPr>
          <a:xfrm>
            <a:off x="539552" y="332656"/>
            <a:ext cx="8496944" cy="369332"/>
          </a:xfrm>
          <a:prstGeom prst="rect">
            <a:avLst/>
          </a:prstGeom>
          <a:noFill/>
        </p:spPr>
        <p:txBody>
          <a:bodyPr wrap="square" rtlCol="0">
            <a:spAutoFit/>
          </a:bodyPr>
          <a:lstStyle/>
          <a:p>
            <a:r>
              <a:rPr lang="it-IT" dirty="0" smtClean="0"/>
              <a:t>…e continua la lettura incuriosendo sempre più chi ascolta</a:t>
            </a:r>
            <a:endParaRPr lang="it-IT" dirty="0"/>
          </a:p>
        </p:txBody>
      </p:sp>
    </p:spTree>
    <p:custDataLst>
      <p:tags r:id="rId1"/>
    </p:custDataLst>
    <p:extLst>
      <p:ext uri="{BB962C8B-B14F-4D97-AF65-F5344CB8AC3E}">
        <p14:creationId xmlns:p14="http://schemas.microsoft.com/office/powerpoint/2010/main" xmlns="" val="3541433718"/>
      </p:ext>
    </p:extLst>
  </p:cSld>
  <p:clrMapOvr>
    <a:masterClrMapping/>
  </p:clrMapOvr>
  <p:transition advTm="59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accent6">
              <a:lumMod val="75000"/>
            </a:schemeClr>
          </a:bgClr>
        </a:pattFill>
        <a:effectLst/>
      </p:bgPr>
    </p:bg>
    <p:spTree>
      <p:nvGrpSpPr>
        <p:cNvPr id="1" name=""/>
        <p:cNvGrpSpPr/>
        <p:nvPr/>
      </p:nvGrpSpPr>
      <p:grpSpPr>
        <a:xfrm>
          <a:off x="0" y="0"/>
          <a:ext cx="0" cy="0"/>
          <a:chOff x="0" y="0"/>
          <a:chExt cx="0" cy="0"/>
        </a:xfrm>
      </p:grpSpPr>
      <p:pic>
        <p:nvPicPr>
          <p:cNvPr id="4098" name="Picture 2" descr="C:\Users\Utente\Desktop\20171031_09544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340768"/>
            <a:ext cx="8128001"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sellaDiTesto 1"/>
          <p:cNvSpPr txBox="1"/>
          <p:nvPr/>
        </p:nvSpPr>
        <p:spPr>
          <a:xfrm>
            <a:off x="539552" y="404664"/>
            <a:ext cx="8128001" cy="646331"/>
          </a:xfrm>
          <a:prstGeom prst="rect">
            <a:avLst/>
          </a:prstGeom>
          <a:noFill/>
        </p:spPr>
        <p:txBody>
          <a:bodyPr wrap="square" rtlCol="0">
            <a:spAutoFit/>
          </a:bodyPr>
          <a:lstStyle/>
          <a:p>
            <a:r>
              <a:rPr lang="it-IT" dirty="0" smtClean="0"/>
              <a:t>Non sono mancati  momenti di riflessione e di condivisione  dove ognuno di noi è stato critico nell’analisi</a:t>
            </a:r>
            <a:endParaRPr lang="it-IT" dirty="0"/>
          </a:p>
        </p:txBody>
      </p:sp>
    </p:spTree>
    <p:custDataLst>
      <p:tags r:id="rId1"/>
    </p:custDataLst>
    <p:extLst>
      <p:ext uri="{BB962C8B-B14F-4D97-AF65-F5344CB8AC3E}">
        <p14:creationId xmlns:p14="http://schemas.microsoft.com/office/powerpoint/2010/main" xmlns="" val="542641817"/>
      </p:ext>
    </p:extLst>
  </p:cSld>
  <p:clrMapOvr>
    <a:masterClrMapping/>
  </p:clrMapOvr>
  <p:transition advTm="91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accent6">
              <a:lumMod val="75000"/>
            </a:schemeClr>
          </a:bgClr>
        </a:pattFill>
        <a:effectLst/>
      </p:bgPr>
    </p:bg>
    <p:spTree>
      <p:nvGrpSpPr>
        <p:cNvPr id="1" name=""/>
        <p:cNvGrpSpPr/>
        <p:nvPr/>
      </p:nvGrpSpPr>
      <p:grpSpPr>
        <a:xfrm>
          <a:off x="0" y="0"/>
          <a:ext cx="0" cy="0"/>
          <a:chOff x="0" y="0"/>
          <a:chExt cx="0" cy="0"/>
        </a:xfrm>
      </p:grpSpPr>
      <p:pic>
        <p:nvPicPr>
          <p:cNvPr id="5122" name="Picture 2" descr="C:\Users\Utente\Desktop\20171031_102446.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4142" b="22148"/>
          <a:stretch/>
        </p:blipFill>
        <p:spPr bwMode="auto">
          <a:xfrm>
            <a:off x="0" y="0"/>
            <a:ext cx="3302242" cy="366325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Utente\Desktop\20171031_102732.jpg"/>
          <p:cNvPicPr/>
          <p:nvPr/>
        </p:nvPicPr>
        <p:blipFill rotWithShape="1">
          <a:blip r:embed="rId5" cstate="print">
            <a:extLst>
              <a:ext uri="{28A0092B-C50C-407E-A947-70E740481C1C}">
                <a14:useLocalDpi xmlns:a14="http://schemas.microsoft.com/office/drawing/2010/main" xmlns="" val="0"/>
              </a:ext>
            </a:extLst>
          </a:blip>
          <a:srcRect t="18848" b="18071"/>
          <a:stretch/>
        </p:blipFill>
        <p:spPr bwMode="auto">
          <a:xfrm>
            <a:off x="5718175" y="27783"/>
            <a:ext cx="3425825" cy="3358625"/>
          </a:xfrm>
          <a:prstGeom prst="rect">
            <a:avLst/>
          </a:prstGeom>
          <a:noFill/>
          <a:ln>
            <a:noFill/>
          </a:ln>
          <a:extLst>
            <a:ext uri="{53640926-AAD7-44D8-BBD7-CCE9431645EC}">
              <a14:shadowObscured xmlns:a14="http://schemas.microsoft.com/office/drawing/2010/main" xmlns=""/>
            </a:ext>
          </a:extLst>
        </p:spPr>
      </p:pic>
      <p:pic>
        <p:nvPicPr>
          <p:cNvPr id="6" name="Picture 2" descr="C:\Users\Utente\Desktop\20171031_102812.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22988" r="3799" b="22105"/>
          <a:stretch/>
        </p:blipFill>
        <p:spPr bwMode="auto">
          <a:xfrm>
            <a:off x="3521" y="3510880"/>
            <a:ext cx="3298721" cy="334712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Utente\Desktop\20171031_102910.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t="24741" b="17739"/>
          <a:stretch/>
        </p:blipFill>
        <p:spPr bwMode="auto">
          <a:xfrm>
            <a:off x="5718175" y="3386408"/>
            <a:ext cx="3429000" cy="350641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sellaDiTesto 1"/>
          <p:cNvSpPr txBox="1"/>
          <p:nvPr/>
        </p:nvSpPr>
        <p:spPr>
          <a:xfrm>
            <a:off x="5687905" y="3047704"/>
            <a:ext cx="1683596" cy="276999"/>
          </a:xfrm>
          <a:prstGeom prst="rect">
            <a:avLst/>
          </a:prstGeom>
          <a:noFill/>
        </p:spPr>
        <p:txBody>
          <a:bodyPr wrap="square" rtlCol="0">
            <a:spAutoFit/>
          </a:bodyPr>
          <a:lstStyle/>
          <a:p>
            <a:r>
              <a:rPr lang="it-IT" sz="1200" dirty="0" smtClean="0"/>
              <a:t>Teresa ( San Francesco)</a:t>
            </a:r>
            <a:endParaRPr lang="it-IT" sz="1200" dirty="0"/>
          </a:p>
        </p:txBody>
      </p:sp>
      <p:sp>
        <p:nvSpPr>
          <p:cNvPr id="3" name="CasellaDiTesto 2"/>
          <p:cNvSpPr txBox="1"/>
          <p:nvPr/>
        </p:nvSpPr>
        <p:spPr>
          <a:xfrm>
            <a:off x="5685683" y="6176337"/>
            <a:ext cx="2160240" cy="276999"/>
          </a:xfrm>
          <a:prstGeom prst="rect">
            <a:avLst/>
          </a:prstGeom>
          <a:noFill/>
        </p:spPr>
        <p:txBody>
          <a:bodyPr wrap="square" rtlCol="0">
            <a:spAutoFit/>
          </a:bodyPr>
          <a:lstStyle/>
          <a:p>
            <a:r>
              <a:rPr lang="it-IT" sz="1200" dirty="0" smtClean="0"/>
              <a:t>Martina ( Piana Caruso)</a:t>
            </a:r>
            <a:endParaRPr lang="it-IT" sz="1200" dirty="0"/>
          </a:p>
        </p:txBody>
      </p:sp>
      <p:sp>
        <p:nvSpPr>
          <p:cNvPr id="8" name="CasellaDiTesto 7"/>
          <p:cNvSpPr txBox="1"/>
          <p:nvPr/>
        </p:nvSpPr>
        <p:spPr>
          <a:xfrm>
            <a:off x="-1415" y="452920"/>
            <a:ext cx="2664296" cy="276999"/>
          </a:xfrm>
          <a:prstGeom prst="rect">
            <a:avLst/>
          </a:prstGeom>
          <a:noFill/>
        </p:spPr>
        <p:txBody>
          <a:bodyPr wrap="square" rtlCol="0">
            <a:spAutoFit/>
          </a:bodyPr>
          <a:lstStyle/>
          <a:p>
            <a:r>
              <a:rPr lang="it-IT" sz="1200" dirty="0" smtClean="0"/>
              <a:t>Giulia- Francesca- Gaby ( San Francesco)</a:t>
            </a:r>
            <a:endParaRPr lang="it-IT" sz="1200" dirty="0"/>
          </a:p>
        </p:txBody>
      </p:sp>
      <p:sp>
        <p:nvSpPr>
          <p:cNvPr id="9" name="CasellaDiTesto 8"/>
          <p:cNvSpPr txBox="1"/>
          <p:nvPr/>
        </p:nvSpPr>
        <p:spPr>
          <a:xfrm>
            <a:off x="-36294" y="6581000"/>
            <a:ext cx="2905233" cy="276999"/>
          </a:xfrm>
          <a:prstGeom prst="rect">
            <a:avLst/>
          </a:prstGeom>
          <a:noFill/>
        </p:spPr>
        <p:txBody>
          <a:bodyPr wrap="square" rtlCol="0">
            <a:spAutoFit/>
          </a:bodyPr>
          <a:lstStyle/>
          <a:p>
            <a:r>
              <a:rPr lang="it-IT" sz="1200" dirty="0" smtClean="0"/>
              <a:t>Mariafrancesca (San Francesco)</a:t>
            </a:r>
            <a:endParaRPr lang="it-IT" sz="1200" dirty="0"/>
          </a:p>
        </p:txBody>
      </p:sp>
      <p:sp>
        <p:nvSpPr>
          <p:cNvPr id="13" name="CasellaDiTesto 12"/>
          <p:cNvSpPr txBox="1"/>
          <p:nvPr/>
        </p:nvSpPr>
        <p:spPr>
          <a:xfrm>
            <a:off x="3302242" y="2356718"/>
            <a:ext cx="2383441" cy="2308324"/>
          </a:xfrm>
          <a:prstGeom prst="rect">
            <a:avLst/>
          </a:prstGeom>
          <a:noFill/>
        </p:spPr>
        <p:txBody>
          <a:bodyPr wrap="square" rtlCol="0">
            <a:spAutoFit/>
          </a:bodyPr>
          <a:lstStyle/>
          <a:p>
            <a:r>
              <a:rPr lang="it-IT" dirty="0" smtClean="0"/>
              <a:t>Bello è stato il momento in cui tutti  noi abbiamo espresso le nostre  emozioni ,i nostri stati d’animo  suscitati dalle letture fatte in questa settimana</a:t>
            </a:r>
            <a:endParaRPr lang="it-IT" dirty="0"/>
          </a:p>
        </p:txBody>
      </p:sp>
    </p:spTree>
    <p:custDataLst>
      <p:tags r:id="rId1"/>
    </p:custDataLst>
    <p:extLst>
      <p:ext uri="{BB962C8B-B14F-4D97-AF65-F5344CB8AC3E}">
        <p14:creationId xmlns:p14="http://schemas.microsoft.com/office/powerpoint/2010/main" xmlns="" val="3150892828"/>
      </p:ext>
    </p:extLst>
  </p:cSld>
  <p:clrMapOvr>
    <a:masterClrMapping/>
  </p:clrMapOvr>
  <p:transition advTm="220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360"/>
                                          </p:val>
                                        </p:tav>
                                        <p:tav tm="100000">
                                          <p:val>
                                            <p:fltVal val="0"/>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800" decel="100000"/>
                                        <p:tgtEl>
                                          <p:spTgt spid="6"/>
                                        </p:tgtEl>
                                      </p:cBhvr>
                                    </p:animEffect>
                                    <p:anim calcmode="lin" valueType="num">
                                      <p:cBhvr>
                                        <p:cTn id="32" dur="800" decel="100000" fill="hold"/>
                                        <p:tgtEl>
                                          <p:spTgt spid="6"/>
                                        </p:tgtEl>
                                        <p:attrNameLst>
                                          <p:attrName>style.rotation</p:attrName>
                                        </p:attrNameLst>
                                      </p:cBhvr>
                                      <p:tavLst>
                                        <p:tav tm="0">
                                          <p:val>
                                            <p:fltVal val="-90"/>
                                          </p:val>
                                        </p:tav>
                                        <p:tav tm="100000">
                                          <p:val>
                                            <p:fltVal val="0"/>
                                          </p:val>
                                        </p:tav>
                                      </p:tavLst>
                                    </p:anim>
                                    <p:anim calcmode="lin" valueType="num">
                                      <p:cBhvr>
                                        <p:cTn id="33" dur="800" decel="100000" fill="hold"/>
                                        <p:tgtEl>
                                          <p:spTgt spid="6"/>
                                        </p:tgtEl>
                                        <p:attrNameLst>
                                          <p:attrName>ppt_x</p:attrName>
                                        </p:attrNameLst>
                                      </p:cBhvr>
                                      <p:tavLst>
                                        <p:tav tm="0">
                                          <p:val>
                                            <p:strVal val="#ppt_x+0.4"/>
                                          </p:val>
                                        </p:tav>
                                        <p:tav tm="100000">
                                          <p:val>
                                            <p:strVal val="#ppt_x-0.05"/>
                                          </p:val>
                                        </p:tav>
                                      </p:tavLst>
                                    </p:anim>
                                    <p:anim calcmode="lin" valueType="num">
                                      <p:cBhvr>
                                        <p:cTn id="34" dur="800" decel="100000" fill="hold"/>
                                        <p:tgtEl>
                                          <p:spTgt spid="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3"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
                                        <p:tgtEl>
                                          <p:spTgt spid="3"/>
                                        </p:tgtEl>
                                      </p:cBhvr>
                                    </p:animEffect>
                                    <p:anim calcmode="lin" valueType="num">
                                      <p:cBhvr>
                                        <p:cTn id="61" dur="400" fill="hold"/>
                                        <p:tgtEl>
                                          <p:spTgt spid="3"/>
                                        </p:tgtEl>
                                        <p:attrNameLst>
                                          <p:attrName>ppt_x</p:attrName>
                                        </p:attrNameLst>
                                      </p:cBhvr>
                                      <p:tavLst>
                                        <p:tav tm="0">
                                          <p:val>
                                            <p:strVal val="#ppt_x"/>
                                          </p:val>
                                        </p:tav>
                                        <p:tav tm="100000">
                                          <p:val>
                                            <p:strVal val="#ppt_x"/>
                                          </p:val>
                                        </p:tav>
                                      </p:tavLst>
                                    </p:anim>
                                    <p:anim calcmode="lin" valueType="num">
                                      <p:cBhvr>
                                        <p:cTn id="62" dur="400" fill="hold"/>
                                        <p:tgtEl>
                                          <p:spTgt spid="3"/>
                                        </p:tgtEl>
                                        <p:attrNameLst>
                                          <p:attrName>ppt_y</p:attrName>
                                        </p:attrNameLst>
                                      </p:cBhvr>
                                      <p:tavLst>
                                        <p:tav tm="0">
                                          <p:val>
                                            <p:strVal val="#ppt_y+0.31"/>
                                          </p:val>
                                        </p:tav>
                                        <p:tav tm="100000">
                                          <p:val>
                                            <p:strVal val="#ppt_y+0.31"/>
                                          </p:val>
                                        </p:tav>
                                      </p:tavLst>
                                    </p:anim>
                                    <p:anim calcmode="lin" valueType="num">
                                      <p:cBhvr>
                                        <p:cTn id="63"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0" presetClass="entr" presetSubtype="0" decel="10000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1000" fill="hold"/>
                                        <p:tgtEl>
                                          <p:spTgt spid="13"/>
                                        </p:tgtEl>
                                        <p:attrNameLst>
                                          <p:attrName>ppt_w</p:attrName>
                                        </p:attrNameLst>
                                      </p:cBhvr>
                                      <p:tavLst>
                                        <p:tav tm="0">
                                          <p:val>
                                            <p:strVal val="#ppt_w+.3"/>
                                          </p:val>
                                        </p:tav>
                                        <p:tav tm="100000">
                                          <p:val>
                                            <p:strVal val="#ppt_w"/>
                                          </p:val>
                                        </p:tav>
                                      </p:tavLst>
                                    </p:anim>
                                    <p:anim calcmode="lin" valueType="num">
                                      <p:cBhvr>
                                        <p:cTn id="70" dur="1000" fill="hold"/>
                                        <p:tgtEl>
                                          <p:spTgt spid="13"/>
                                        </p:tgtEl>
                                        <p:attrNameLst>
                                          <p:attrName>ppt_h</p:attrName>
                                        </p:attrNameLst>
                                      </p:cBhvr>
                                      <p:tavLst>
                                        <p:tav tm="0">
                                          <p:val>
                                            <p:strVal val="#ppt_h"/>
                                          </p:val>
                                        </p:tav>
                                        <p:tav tm="100000">
                                          <p:val>
                                            <p:strVal val="#ppt_h"/>
                                          </p:val>
                                        </p:tav>
                                      </p:tavLst>
                                    </p:anim>
                                    <p:animEffect transition="in" filter="fade">
                                      <p:cBhvr>
                                        <p:cTn id="7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accent6">
              <a:lumMod val="75000"/>
            </a:schemeClr>
          </a:bgClr>
        </a:pattFill>
        <a:effectLst/>
      </p:bgPr>
    </p:bg>
    <p:spTree>
      <p:nvGrpSpPr>
        <p:cNvPr id="1" name=""/>
        <p:cNvGrpSpPr/>
        <p:nvPr/>
      </p:nvGrpSpPr>
      <p:grpSpPr>
        <a:xfrm>
          <a:off x="0" y="0"/>
          <a:ext cx="0" cy="0"/>
          <a:chOff x="0" y="0"/>
          <a:chExt cx="0" cy="0"/>
        </a:xfrm>
      </p:grpSpPr>
      <p:pic>
        <p:nvPicPr>
          <p:cNvPr id="7170" name="Picture 2" descr="C:\Users\Utente\Desktop\20171031_102842.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873" b="20896"/>
          <a:stretch/>
        </p:blipFill>
        <p:spPr bwMode="auto">
          <a:xfrm>
            <a:off x="0" y="0"/>
            <a:ext cx="3429000" cy="422030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3" descr="C:\Users\Utente\Desktop\20171031_103139.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1731" b="20758"/>
          <a:stretch/>
        </p:blipFill>
        <p:spPr bwMode="auto">
          <a:xfrm>
            <a:off x="5715000" y="0"/>
            <a:ext cx="3429000" cy="425003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tangolo 1"/>
          <p:cNvSpPr/>
          <p:nvPr/>
        </p:nvSpPr>
        <p:spPr>
          <a:xfrm>
            <a:off x="25542" y="3912912"/>
            <a:ext cx="1499513" cy="276999"/>
          </a:xfrm>
          <a:prstGeom prst="rect">
            <a:avLst/>
          </a:prstGeom>
        </p:spPr>
        <p:txBody>
          <a:bodyPr wrap="none">
            <a:spAutoFit/>
          </a:bodyPr>
          <a:lstStyle/>
          <a:p>
            <a:r>
              <a:rPr lang="it-IT" sz="1200" dirty="0" smtClean="0"/>
              <a:t>Alice( </a:t>
            </a:r>
            <a:r>
              <a:rPr lang="it-IT" sz="1200" dirty="0"/>
              <a:t>San Francesco)</a:t>
            </a:r>
          </a:p>
        </p:txBody>
      </p:sp>
      <p:sp>
        <p:nvSpPr>
          <p:cNvPr id="5" name="Rettangolo 4"/>
          <p:cNvSpPr/>
          <p:nvPr/>
        </p:nvSpPr>
        <p:spPr>
          <a:xfrm>
            <a:off x="5796136" y="3942165"/>
            <a:ext cx="2151936" cy="276999"/>
          </a:xfrm>
          <a:prstGeom prst="rect">
            <a:avLst/>
          </a:prstGeom>
        </p:spPr>
        <p:txBody>
          <a:bodyPr wrap="none">
            <a:spAutoFit/>
          </a:bodyPr>
          <a:lstStyle/>
          <a:p>
            <a:r>
              <a:rPr lang="it-IT" sz="1200" dirty="0" smtClean="0"/>
              <a:t>Maria Carmela ( </a:t>
            </a:r>
            <a:r>
              <a:rPr lang="it-IT" sz="1200" dirty="0"/>
              <a:t>San Francesco)</a:t>
            </a:r>
          </a:p>
        </p:txBody>
      </p:sp>
      <p:sp>
        <p:nvSpPr>
          <p:cNvPr id="6" name="CasellaDiTesto 5"/>
          <p:cNvSpPr txBox="1"/>
          <p:nvPr/>
        </p:nvSpPr>
        <p:spPr>
          <a:xfrm>
            <a:off x="3563888" y="260648"/>
            <a:ext cx="2151112" cy="3416320"/>
          </a:xfrm>
          <a:prstGeom prst="rect">
            <a:avLst/>
          </a:prstGeom>
          <a:noFill/>
        </p:spPr>
        <p:txBody>
          <a:bodyPr wrap="square" rtlCol="0">
            <a:spAutoFit/>
          </a:bodyPr>
          <a:lstStyle/>
          <a:p>
            <a:r>
              <a:rPr lang="it-IT" dirty="0" smtClean="0"/>
              <a:t>Ci siamo improvvisati scrittori in erba . Abbiamo realizzato poesie e filastrocche sull’autunno, stagione di colori forti come l’arancio, il rosso e il marrone visibile in modo diretto nella nostra montagna</a:t>
            </a:r>
            <a:endParaRPr lang="it-IT" dirty="0"/>
          </a:p>
        </p:txBody>
      </p:sp>
    </p:spTree>
    <p:custDataLst>
      <p:tags r:id="rId1"/>
    </p:custDataLst>
    <p:extLst>
      <p:ext uri="{BB962C8B-B14F-4D97-AF65-F5344CB8AC3E}">
        <p14:creationId xmlns:p14="http://schemas.microsoft.com/office/powerpoint/2010/main" xmlns="" val="1698118474"/>
      </p:ext>
    </p:extLst>
  </p:cSld>
  <p:clrMapOvr>
    <a:masterClrMapping/>
  </p:clrMapOvr>
  <p:transition advTm="177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strVal val="#ppt_w*0.05"/>
                                          </p:val>
                                        </p:tav>
                                        <p:tav tm="100000">
                                          <p:val>
                                            <p:strVal val="#ppt_w"/>
                                          </p:val>
                                        </p:tav>
                                      </p:tavLst>
                                    </p:anim>
                                    <p:anim calcmode="lin" valueType="num">
                                      <p:cBhvr>
                                        <p:cTn id="8" dur="500" fill="hold"/>
                                        <p:tgtEl>
                                          <p:spTgt spid="7170"/>
                                        </p:tgtEl>
                                        <p:attrNameLst>
                                          <p:attrName>ppt_h</p:attrName>
                                        </p:attrNameLst>
                                      </p:cBhvr>
                                      <p:tavLst>
                                        <p:tav tm="0">
                                          <p:val>
                                            <p:strVal val="#ppt_h"/>
                                          </p:val>
                                        </p:tav>
                                        <p:tav tm="100000">
                                          <p:val>
                                            <p:strVal val="#ppt_h"/>
                                          </p:val>
                                        </p:tav>
                                      </p:tavLst>
                                    </p:anim>
                                    <p:anim calcmode="lin" valueType="num">
                                      <p:cBhvr>
                                        <p:cTn id="9" dur="500" fill="hold"/>
                                        <p:tgtEl>
                                          <p:spTgt spid="7170"/>
                                        </p:tgtEl>
                                        <p:attrNameLst>
                                          <p:attrName>ppt_x</p:attrName>
                                        </p:attrNameLst>
                                      </p:cBhvr>
                                      <p:tavLst>
                                        <p:tav tm="0">
                                          <p:val>
                                            <p:strVal val="#ppt_x-.2"/>
                                          </p:val>
                                        </p:tav>
                                        <p:tav tm="100000">
                                          <p:val>
                                            <p:strVal val="#ppt_x"/>
                                          </p:val>
                                        </p:tav>
                                      </p:tavLst>
                                    </p:anim>
                                    <p:anim calcmode="lin" valueType="num">
                                      <p:cBhvr>
                                        <p:cTn id="10" dur="500" fill="hold"/>
                                        <p:tgtEl>
                                          <p:spTgt spid="7170"/>
                                        </p:tgtEl>
                                        <p:attrNameLst>
                                          <p:attrName>ppt_y</p:attrName>
                                        </p:attrNameLst>
                                      </p:cBhvr>
                                      <p:tavLst>
                                        <p:tav tm="0">
                                          <p:val>
                                            <p:strVal val="#ppt_y"/>
                                          </p:val>
                                        </p:tav>
                                        <p:tav tm="100000">
                                          <p:val>
                                            <p:strVal val="#ppt_y"/>
                                          </p:val>
                                        </p:tav>
                                      </p:tavLst>
                                    </p:anim>
                                    <p:animEffect transition="in" filter="fade">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Scale>
                                      <p:cBhvr>
                                        <p:cTn id="16"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
                                        </p:tgtEl>
                                        <p:attrNameLst>
                                          <p:attrName>ppt_x</p:attrName>
                                          <p:attrName>ppt_y</p:attrName>
                                        </p:attrNameLst>
                                      </p:cBhvr>
                                    </p:animMotion>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
                                        <p:tgtEl>
                                          <p:spTgt spid="3"/>
                                        </p:tgtEl>
                                      </p:cBhvr>
                                    </p:animEffect>
                                    <p:anim calcmode="lin" valueType="num">
                                      <p:cBhvr>
                                        <p:cTn id="24" dur="400" fill="hold"/>
                                        <p:tgtEl>
                                          <p:spTgt spid="3"/>
                                        </p:tgtEl>
                                        <p:attrNameLst>
                                          <p:attrName>ppt_x</p:attrName>
                                        </p:attrNameLst>
                                      </p:cBhvr>
                                      <p:tavLst>
                                        <p:tav tm="0">
                                          <p:val>
                                            <p:strVal val="#ppt_x"/>
                                          </p:val>
                                        </p:tav>
                                        <p:tav tm="100000">
                                          <p:val>
                                            <p:strVal val="#ppt_x"/>
                                          </p:val>
                                        </p:tav>
                                      </p:tavLst>
                                    </p:anim>
                                    <p:anim calcmode="lin" valueType="num">
                                      <p:cBhvr>
                                        <p:cTn id="25" dur="400" fill="hold"/>
                                        <p:tgtEl>
                                          <p:spTgt spid="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strVal val="#ppt_w*0.05"/>
                                          </p:val>
                                        </p:tav>
                                        <p:tav tm="100000">
                                          <p:val>
                                            <p:strVal val="#ppt_w"/>
                                          </p:val>
                                        </p:tav>
                                      </p:tavLst>
                                    </p:anim>
                                    <p:anim calcmode="lin" valueType="num">
                                      <p:cBhvr>
                                        <p:cTn id="33" dur="500" fill="hold"/>
                                        <p:tgtEl>
                                          <p:spTgt spid="5"/>
                                        </p:tgtEl>
                                        <p:attrNameLst>
                                          <p:attrName>ppt_h</p:attrName>
                                        </p:attrNameLst>
                                      </p:cBhvr>
                                      <p:tavLst>
                                        <p:tav tm="0">
                                          <p:val>
                                            <p:strVal val="#ppt_h"/>
                                          </p:val>
                                        </p:tav>
                                        <p:tav tm="100000">
                                          <p:val>
                                            <p:strVal val="#ppt_h"/>
                                          </p:val>
                                        </p:tav>
                                      </p:tavLst>
                                    </p:anim>
                                    <p:anim calcmode="lin" valueType="num">
                                      <p:cBhvr>
                                        <p:cTn id="34" dur="500" fill="hold"/>
                                        <p:tgtEl>
                                          <p:spTgt spid="5"/>
                                        </p:tgtEl>
                                        <p:attrNameLst>
                                          <p:attrName>ppt_x</p:attrName>
                                        </p:attrNameLst>
                                      </p:cBhvr>
                                      <p:tavLst>
                                        <p:tav tm="0">
                                          <p:val>
                                            <p:strVal val="#ppt_x-.2"/>
                                          </p:val>
                                        </p:tav>
                                        <p:tav tm="100000">
                                          <p:val>
                                            <p:strVal val="#ppt_x"/>
                                          </p:val>
                                        </p:tav>
                                      </p:tavLst>
                                    </p:anim>
                                    <p:anim calcmode="lin" valueType="num">
                                      <p:cBhvr>
                                        <p:cTn id="35" dur="500" fill="hold"/>
                                        <p:tgtEl>
                                          <p:spTgt spid="5"/>
                                        </p:tgtEl>
                                        <p:attrNameLst>
                                          <p:attrName>ppt_y</p:attrName>
                                        </p:attrNameLst>
                                      </p:cBhvr>
                                      <p:tavLst>
                                        <p:tav tm="0">
                                          <p:val>
                                            <p:strVal val="#ppt_y"/>
                                          </p:val>
                                        </p:tav>
                                        <p:tav tm="100000">
                                          <p:val>
                                            <p:strVal val="#ppt_y"/>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40">
          <a:fgClr>
            <a:srgbClr val="FFC000"/>
          </a:fgClr>
          <a:bgClr>
            <a:schemeClr val="accent6">
              <a:lumMod val="75000"/>
            </a:schemeClr>
          </a:bgClr>
        </a:pattFill>
        <a:effectLst/>
      </p:bgPr>
    </p:bg>
    <p:spTree>
      <p:nvGrpSpPr>
        <p:cNvPr id="1" name=""/>
        <p:cNvGrpSpPr/>
        <p:nvPr/>
      </p:nvGrpSpPr>
      <p:grpSpPr>
        <a:xfrm>
          <a:off x="0" y="0"/>
          <a:ext cx="0" cy="0"/>
          <a:chOff x="0" y="0"/>
          <a:chExt cx="0" cy="0"/>
        </a:xfrm>
      </p:grpSpPr>
      <p:pic>
        <p:nvPicPr>
          <p:cNvPr id="3" name="Picture 2" descr="C:\Users\Utente\Desktop\20171031_103223.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5155"/>
          <a:stretch/>
        </p:blipFill>
        <p:spPr bwMode="auto">
          <a:xfrm>
            <a:off x="1259632" y="1504183"/>
            <a:ext cx="6896218"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sellaDiTesto 3"/>
          <p:cNvSpPr txBox="1"/>
          <p:nvPr/>
        </p:nvSpPr>
        <p:spPr>
          <a:xfrm>
            <a:off x="0" y="188640"/>
            <a:ext cx="8604448" cy="1200329"/>
          </a:xfrm>
          <a:prstGeom prst="rect">
            <a:avLst/>
          </a:prstGeom>
          <a:noFill/>
        </p:spPr>
        <p:txBody>
          <a:bodyPr wrap="square" rtlCol="0">
            <a:spAutoFit/>
          </a:bodyPr>
          <a:lstStyle/>
          <a:p>
            <a:r>
              <a:rPr lang="it-IT" dirty="0" smtClean="0"/>
              <a:t>                                                       Poesia : Benvenuto  Autunno</a:t>
            </a:r>
          </a:p>
          <a:p>
            <a:r>
              <a:rPr lang="it-IT" dirty="0" smtClean="0"/>
              <a:t>Recitata da:</a:t>
            </a:r>
          </a:p>
          <a:p>
            <a:r>
              <a:rPr lang="it-IT" dirty="0" smtClean="0"/>
              <a:t>Elena-Giulia- Sara-Adua</a:t>
            </a:r>
          </a:p>
          <a:p>
            <a:r>
              <a:rPr lang="it-IT" dirty="0" smtClean="0"/>
              <a:t>Plesso San Francesco</a:t>
            </a:r>
            <a:endParaRPr lang="it-IT" dirty="0"/>
          </a:p>
        </p:txBody>
      </p:sp>
      <p:sp>
        <p:nvSpPr>
          <p:cNvPr id="5" name="Rettangolo 4"/>
          <p:cNvSpPr/>
          <p:nvPr/>
        </p:nvSpPr>
        <p:spPr>
          <a:xfrm>
            <a:off x="3851920" y="1633988"/>
            <a:ext cx="697627" cy="369332"/>
          </a:xfrm>
          <a:prstGeom prst="rect">
            <a:avLst/>
          </a:prstGeom>
        </p:spPr>
        <p:txBody>
          <a:bodyPr wrap="none">
            <a:spAutoFit/>
          </a:bodyPr>
          <a:lstStyle/>
          <a:p>
            <a:r>
              <a:rPr lang="it-IT" dirty="0"/>
              <a:t>Elena</a:t>
            </a:r>
          </a:p>
        </p:txBody>
      </p:sp>
      <p:sp>
        <p:nvSpPr>
          <p:cNvPr id="7" name="Rettangolo 6"/>
          <p:cNvSpPr/>
          <p:nvPr/>
        </p:nvSpPr>
        <p:spPr>
          <a:xfrm>
            <a:off x="4788024" y="2492896"/>
            <a:ext cx="721672" cy="369332"/>
          </a:xfrm>
          <a:prstGeom prst="rect">
            <a:avLst/>
          </a:prstGeom>
        </p:spPr>
        <p:txBody>
          <a:bodyPr wrap="none">
            <a:spAutoFit/>
          </a:bodyPr>
          <a:lstStyle/>
          <a:p>
            <a:r>
              <a:rPr lang="it-IT" dirty="0"/>
              <a:t>Giulia</a:t>
            </a:r>
          </a:p>
        </p:txBody>
      </p:sp>
      <p:sp>
        <p:nvSpPr>
          <p:cNvPr id="8" name="Rettangolo 7"/>
          <p:cNvSpPr/>
          <p:nvPr/>
        </p:nvSpPr>
        <p:spPr>
          <a:xfrm>
            <a:off x="5868144" y="2340441"/>
            <a:ext cx="587084" cy="369332"/>
          </a:xfrm>
          <a:prstGeom prst="rect">
            <a:avLst/>
          </a:prstGeom>
        </p:spPr>
        <p:txBody>
          <a:bodyPr wrap="none">
            <a:spAutoFit/>
          </a:bodyPr>
          <a:lstStyle/>
          <a:p>
            <a:r>
              <a:rPr lang="it-IT" dirty="0"/>
              <a:t>Sara</a:t>
            </a:r>
          </a:p>
        </p:txBody>
      </p:sp>
      <p:sp>
        <p:nvSpPr>
          <p:cNvPr id="9" name="Rettangolo 8"/>
          <p:cNvSpPr/>
          <p:nvPr/>
        </p:nvSpPr>
        <p:spPr>
          <a:xfrm>
            <a:off x="7020272" y="2003320"/>
            <a:ext cx="671979" cy="369332"/>
          </a:xfrm>
          <a:prstGeom prst="rect">
            <a:avLst/>
          </a:prstGeom>
        </p:spPr>
        <p:txBody>
          <a:bodyPr wrap="none">
            <a:spAutoFit/>
          </a:bodyPr>
          <a:lstStyle/>
          <a:p>
            <a:r>
              <a:rPr lang="it-IT" dirty="0"/>
              <a:t>Adua</a:t>
            </a:r>
          </a:p>
        </p:txBody>
      </p:sp>
      <p:sp>
        <p:nvSpPr>
          <p:cNvPr id="10" name="CasellaDiTesto 9"/>
          <p:cNvSpPr txBox="1"/>
          <p:nvPr/>
        </p:nvSpPr>
        <p:spPr>
          <a:xfrm>
            <a:off x="1231359" y="1504183"/>
            <a:ext cx="1713611" cy="307777"/>
          </a:xfrm>
          <a:prstGeom prst="rect">
            <a:avLst/>
          </a:prstGeom>
          <a:noFill/>
        </p:spPr>
        <p:txBody>
          <a:bodyPr wrap="none" rtlCol="0">
            <a:spAutoFit/>
          </a:bodyPr>
          <a:lstStyle/>
          <a:p>
            <a:r>
              <a:rPr lang="it-IT" sz="1400" dirty="0" smtClean="0"/>
              <a:t>Plesso San Francesco</a:t>
            </a:r>
            <a:endParaRPr lang="it-IT" sz="1400" dirty="0"/>
          </a:p>
        </p:txBody>
      </p:sp>
    </p:spTree>
    <p:custDataLst>
      <p:tags r:id="rId1"/>
    </p:custDataLst>
    <p:extLst>
      <p:ext uri="{BB962C8B-B14F-4D97-AF65-F5344CB8AC3E}">
        <p14:creationId xmlns:p14="http://schemas.microsoft.com/office/powerpoint/2010/main" xmlns="" val="2427407992"/>
      </p:ext>
    </p:extLst>
  </p:cSld>
  <p:clrMapOvr>
    <a:masterClrMapping/>
  </p:clrMapOvr>
  <p:transition advTm="146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iterate type="lt">
                                    <p:tmPct val="5000"/>
                                  </p:iterate>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5.6|2.5|13.4"/>
</p:tagLst>
</file>

<file path=ppt/tags/tag10.xml><?xml version="1.0" encoding="utf-8"?>
<p:tagLst xmlns:a="http://schemas.openxmlformats.org/drawingml/2006/main" xmlns:r="http://schemas.openxmlformats.org/officeDocument/2006/relationships" xmlns:p="http://schemas.openxmlformats.org/presentationml/2006/main">
  <p:tag name="TIMING" val="|3.1|7|1.7|1.5|1.6"/>
</p:tagLst>
</file>

<file path=ppt/tags/tag11.xml><?xml version="1.0" encoding="utf-8"?>
<p:tagLst xmlns:a="http://schemas.openxmlformats.org/drawingml/2006/main" xmlns:r="http://schemas.openxmlformats.org/officeDocument/2006/relationships" xmlns:p="http://schemas.openxmlformats.org/presentationml/2006/main">
  <p:tag name="TIMING" val="|0.6|1.5|1.1|1.4"/>
</p:tagLst>
</file>

<file path=ppt/tags/tag12.xml><?xml version="1.0" encoding="utf-8"?>
<p:tagLst xmlns:a="http://schemas.openxmlformats.org/drawingml/2006/main" xmlns:r="http://schemas.openxmlformats.org/officeDocument/2006/relationships" xmlns:p="http://schemas.openxmlformats.org/presentationml/2006/main">
  <p:tag name="TIMING" val="|0.5|1.8"/>
</p:tagLst>
</file>

<file path=ppt/tags/tag13.xml><?xml version="1.0" encoding="utf-8"?>
<p:tagLst xmlns:a="http://schemas.openxmlformats.org/drawingml/2006/main" xmlns:r="http://schemas.openxmlformats.org/officeDocument/2006/relationships" xmlns:p="http://schemas.openxmlformats.org/presentationml/2006/main">
  <p:tag name="TIMING" val="|0.5|1.4|1.8"/>
</p:tagLst>
</file>

<file path=ppt/tags/tag2.xml><?xml version="1.0" encoding="utf-8"?>
<p:tagLst xmlns:a="http://schemas.openxmlformats.org/drawingml/2006/main" xmlns:r="http://schemas.openxmlformats.org/officeDocument/2006/relationships" xmlns:p="http://schemas.openxmlformats.org/presentationml/2006/main">
  <p:tag name="TIMING" val="|0.7|1.4|2.8"/>
</p:tagLst>
</file>

<file path=ppt/tags/tag3.xml><?xml version="1.0" encoding="utf-8"?>
<p:tagLst xmlns:a="http://schemas.openxmlformats.org/drawingml/2006/main" xmlns:r="http://schemas.openxmlformats.org/officeDocument/2006/relationships" xmlns:p="http://schemas.openxmlformats.org/presentationml/2006/main">
  <p:tag name="TIMING" val="|0.4|2.3"/>
</p:tagLst>
</file>

<file path=ppt/tags/tag4.xml><?xml version="1.0" encoding="utf-8"?>
<p:tagLst xmlns:a="http://schemas.openxmlformats.org/drawingml/2006/main" xmlns:r="http://schemas.openxmlformats.org/officeDocument/2006/relationships" xmlns:p="http://schemas.openxmlformats.org/presentationml/2006/main">
  <p:tag name="TIMING" val="|0.4|2.5"/>
</p:tagLst>
</file>

<file path=ppt/tags/tag5.xml><?xml version="1.0" encoding="utf-8"?>
<p:tagLst xmlns:a="http://schemas.openxmlformats.org/drawingml/2006/main" xmlns:r="http://schemas.openxmlformats.org/officeDocument/2006/relationships" xmlns:p="http://schemas.openxmlformats.org/presentationml/2006/main">
  <p:tag name="TIMING" val="|0.4|1.5"/>
</p:tagLst>
</file>

<file path=ppt/tags/tag6.xml><?xml version="1.0" encoding="utf-8"?>
<p:tagLst xmlns:a="http://schemas.openxmlformats.org/drawingml/2006/main" xmlns:r="http://schemas.openxmlformats.org/officeDocument/2006/relationships" xmlns:p="http://schemas.openxmlformats.org/presentationml/2006/main">
  <p:tag name="TIMING" val="|0.5|2.1"/>
</p:tagLst>
</file>

<file path=ppt/tags/tag7.xml><?xml version="1.0" encoding="utf-8"?>
<p:tagLst xmlns:a="http://schemas.openxmlformats.org/drawingml/2006/main" xmlns:r="http://schemas.openxmlformats.org/officeDocument/2006/relationships" xmlns:p="http://schemas.openxmlformats.org/presentationml/2006/main">
  <p:tag name="TIMING" val="|0.2|1.5|1.4|2.3|1.2|1.4|2|1.5|1.5"/>
</p:tagLst>
</file>

<file path=ppt/tags/tag8.xml><?xml version="1.0" encoding="utf-8"?>
<p:tagLst xmlns:a="http://schemas.openxmlformats.org/drawingml/2006/main" xmlns:r="http://schemas.openxmlformats.org/officeDocument/2006/relationships" xmlns:p="http://schemas.openxmlformats.org/presentationml/2006/main">
  <p:tag name="TIMING" val="|0.6|1.4|1.5|1.2|1.2"/>
</p:tagLst>
</file>

<file path=ppt/tags/tag9.xml><?xml version="1.0" encoding="utf-8"?>
<p:tagLst xmlns:a="http://schemas.openxmlformats.org/drawingml/2006/main" xmlns:r="http://schemas.openxmlformats.org/officeDocument/2006/relationships" xmlns:p="http://schemas.openxmlformats.org/presentationml/2006/main">
  <p:tag name="TIMING" val="|0.5|1.5|1.7|1.7|1.5|1.6|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390</Words>
  <Application>Microsoft Office PowerPoint</Application>
  <PresentationFormat>Presentazione su schermo (4:3)</PresentationFormat>
  <Paragraphs>36</Paragraphs>
  <Slides>13</Slides>
  <Notes>1</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24</cp:revision>
  <dcterms:created xsi:type="dcterms:W3CDTF">2017-10-31T17:17:00Z</dcterms:created>
  <dcterms:modified xsi:type="dcterms:W3CDTF">2017-11-04T12:09:23Z</dcterms:modified>
</cp:coreProperties>
</file>