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73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B0EC-EAD0-4601-B5EA-23CA6FBD6A16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43FEB-DBDD-4ABE-AE0C-D0937E0D60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LIBRIAMOCI</a:t>
            </a:r>
            <a:br>
              <a:rPr lang="it-IT" dirty="0" smtClean="0"/>
            </a:br>
            <a:r>
              <a:rPr lang="it-IT" dirty="0" smtClean="0"/>
              <a:t>Lettura e solidarietà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IMG-20171106-WA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nostro Istituto accoglie gli alunni migranti</a:t>
            </a:r>
            <a:endParaRPr lang="it-IT" dirty="0"/>
          </a:p>
        </p:txBody>
      </p:sp>
      <p:pic>
        <p:nvPicPr>
          <p:cNvPr id="4" name="Segnaposto contenuto 3" descr="IMG-20171106-WA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Dibattito con gli alunni</a:t>
            </a:r>
            <a:endParaRPr lang="it-IT" dirty="0"/>
          </a:p>
        </p:txBody>
      </p:sp>
      <p:pic>
        <p:nvPicPr>
          <p:cNvPr id="4" name="Segnaposto contenuto 3" descr="IMG-20171106-WA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-20171028-WA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71028_112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lettura crea comunicazione, riflessione comune e quindi solidarietà</a:t>
            </a:r>
            <a:endParaRPr lang="it-IT" dirty="0"/>
          </a:p>
        </p:txBody>
      </p:sp>
      <p:pic>
        <p:nvPicPr>
          <p:cNvPr id="4" name="Segnaposto contenuto 3" descr="IMG-20171028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Ringraziamo Don Gaetano Federico</a:t>
            </a:r>
            <a:endParaRPr lang="it-IT" dirty="0"/>
          </a:p>
        </p:txBody>
      </p:sp>
      <p:pic>
        <p:nvPicPr>
          <p:cNvPr id="4" name="Segnaposto contenuto 3" descr="IMG-20171106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</Words>
  <Application>Microsoft Office PowerPoint</Application>
  <PresentationFormat>Presentazione su schermo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LIBRIAMOCI Lettura e solidarietà </vt:lpstr>
      <vt:lpstr>Il nostro Istituto accoglie gli alunni migranti</vt:lpstr>
      <vt:lpstr>Dibattito con gli alunni</vt:lpstr>
      <vt:lpstr>Diapositiva 4</vt:lpstr>
      <vt:lpstr>Diapositiva 5</vt:lpstr>
      <vt:lpstr>La lettura crea comunicazione, riflessione comune e quindi solidarietà</vt:lpstr>
      <vt:lpstr>Ringraziamo Don Gaetano Federico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libriamoci</dc:title>
  <dc:creator>Giuandrea10 Stasi</dc:creator>
  <cp:lastModifiedBy>Utente</cp:lastModifiedBy>
  <cp:revision>4</cp:revision>
  <dcterms:created xsi:type="dcterms:W3CDTF">2017-11-06T20:08:17Z</dcterms:created>
  <dcterms:modified xsi:type="dcterms:W3CDTF">2017-11-07T12:21:18Z</dcterms:modified>
</cp:coreProperties>
</file>