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715-9B2A-4FE9-A979-FE089A8E6BC4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7855-C6B0-4084-BCFC-AD4A52508E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715-9B2A-4FE9-A979-FE089A8E6BC4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7855-C6B0-4084-BCFC-AD4A52508E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715-9B2A-4FE9-A979-FE089A8E6BC4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7855-C6B0-4084-BCFC-AD4A52508E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715-9B2A-4FE9-A979-FE089A8E6BC4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7855-C6B0-4084-BCFC-AD4A52508E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715-9B2A-4FE9-A979-FE089A8E6BC4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7855-C6B0-4084-BCFC-AD4A52508E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715-9B2A-4FE9-A979-FE089A8E6BC4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7855-C6B0-4084-BCFC-AD4A52508E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715-9B2A-4FE9-A979-FE089A8E6BC4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7855-C6B0-4084-BCFC-AD4A52508E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715-9B2A-4FE9-A979-FE089A8E6BC4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7855-C6B0-4084-BCFC-AD4A52508E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715-9B2A-4FE9-A979-FE089A8E6BC4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7855-C6B0-4084-BCFC-AD4A52508E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715-9B2A-4FE9-A979-FE089A8E6BC4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7855-C6B0-4084-BCFC-AD4A52508E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715-9B2A-4FE9-A979-FE089A8E6BC4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7855-C6B0-4084-BCFC-AD4A52508E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715-9B2A-4FE9-A979-FE089A8E6BC4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37855-C6B0-4084-BCFC-AD4A52508E6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-171400"/>
            <a:ext cx="7848872" cy="3096394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Festa dell’accoglienza 2017</a:t>
            </a:r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it-IT" sz="3200" dirty="0" err="1" smtClean="0">
                <a:solidFill>
                  <a:srgbClr val="FF0000"/>
                </a:solidFill>
                <a:latin typeface="Algerian" pitchFamily="82" charset="0"/>
              </a:rPr>
              <a:t>i.c.</a:t>
            </a:r>
            <a:r>
              <a:rPr lang="it-IT" sz="3200" dirty="0" smtClean="0">
                <a:solidFill>
                  <a:srgbClr val="FF0000"/>
                </a:solidFill>
                <a:latin typeface="Algerian" pitchFamily="82" charset="0"/>
              </a:rPr>
              <a:t>  “c. Guidi”</a:t>
            </a:r>
            <a:endParaRPr lang="it-IT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  <a:latin typeface="Algerian" pitchFamily="82" charset="0"/>
                <a:ea typeface="BatangChe" pitchFamily="49" charset="-127"/>
              </a:rPr>
              <a:t>I.C. “C. GUIDI”</a:t>
            </a:r>
            <a:endParaRPr lang="it-IT" dirty="0">
              <a:solidFill>
                <a:srgbClr val="0070C0"/>
              </a:solidFill>
              <a:latin typeface="Algerian" pitchFamily="82" charset="0"/>
              <a:ea typeface="BatangChe" pitchFamily="49" charset="-127"/>
            </a:endParaRPr>
          </a:p>
        </p:txBody>
      </p:sp>
      <p:pic>
        <p:nvPicPr>
          <p:cNvPr id="4" name="Immagine 3" descr="C:\Users\Utente\Desktop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619268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PLESSO C.GUIDI</a:t>
            </a:r>
            <a:br>
              <a:rPr lang="it-IT" sz="3600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it-IT" sz="1800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“</a:t>
            </a:r>
            <a:r>
              <a:rPr lang="it-IT" sz="1800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Eccoci pronti ad iniziare  il viaggio nel sapere </a:t>
            </a:r>
            <a:r>
              <a:rPr lang="it-IT" sz="1800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..”</a:t>
            </a:r>
            <a:endParaRPr lang="it-IT" sz="1800" dirty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Segnaposto contenuto 3" descr="20171010_112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2592000" cy="1944000"/>
          </a:xfrm>
        </p:spPr>
      </p:pic>
      <p:pic>
        <p:nvPicPr>
          <p:cNvPr id="6" name="Immagine 5" descr="20171010_112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844824"/>
            <a:ext cx="2592000" cy="1944000"/>
          </a:xfrm>
          <a:prstGeom prst="rect">
            <a:avLst/>
          </a:prstGeom>
        </p:spPr>
      </p:pic>
      <p:pic>
        <p:nvPicPr>
          <p:cNvPr id="11" name="Immagine 10" descr="20171010_114353.jpg"/>
          <p:cNvPicPr>
            <a:picLocks noChangeAspect="1"/>
          </p:cNvPicPr>
          <p:nvPr/>
        </p:nvPicPr>
        <p:blipFill>
          <a:blip r:embed="rId4" cstate="print"/>
          <a:srcRect r="3989" b="35993"/>
          <a:stretch>
            <a:fillRect/>
          </a:stretch>
        </p:blipFill>
        <p:spPr>
          <a:xfrm>
            <a:off x="5508104" y="1772816"/>
            <a:ext cx="3600000" cy="1800000"/>
          </a:xfrm>
          <a:prstGeom prst="rect">
            <a:avLst/>
          </a:prstGeom>
        </p:spPr>
      </p:pic>
      <p:pic>
        <p:nvPicPr>
          <p:cNvPr id="12" name="Immagine 11" descr="20171010_1149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221088"/>
            <a:ext cx="2784000" cy="2088000"/>
          </a:xfrm>
          <a:prstGeom prst="rect">
            <a:avLst/>
          </a:prstGeom>
        </p:spPr>
      </p:pic>
      <p:pic>
        <p:nvPicPr>
          <p:cNvPr id="19" name="Immagine 18" descr="20171010_1138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221088"/>
            <a:ext cx="2832000" cy="2124000"/>
          </a:xfrm>
          <a:prstGeom prst="rect">
            <a:avLst/>
          </a:prstGeom>
        </p:spPr>
      </p:pic>
      <p:pic>
        <p:nvPicPr>
          <p:cNvPr id="25" name="Immagine 24" descr="20171010_115104.jpg"/>
          <p:cNvPicPr>
            <a:picLocks noChangeAspect="1"/>
          </p:cNvPicPr>
          <p:nvPr/>
        </p:nvPicPr>
        <p:blipFill>
          <a:blip r:embed="rId7" cstate="print"/>
          <a:srcRect r="24992" b="3989"/>
          <a:stretch>
            <a:fillRect/>
          </a:stretch>
        </p:blipFill>
        <p:spPr>
          <a:xfrm>
            <a:off x="3491880" y="4221088"/>
            <a:ext cx="2362500" cy="22680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PLESSO MADONNA DELLA CATENA</a:t>
            </a:r>
            <a:br>
              <a:rPr lang="it-IT" sz="3600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it-IT" sz="1600" dirty="0" smtClean="0">
                <a:solidFill>
                  <a:schemeClr val="accent3"/>
                </a:solidFill>
                <a:latin typeface="BatangChe" pitchFamily="49" charset="-127"/>
                <a:ea typeface="BatangChe" pitchFamily="49" charset="-127"/>
              </a:rPr>
              <a:t>“La gentilezza è la catena d’oro con la quale la società viene tenuta insieme”(Goethe)</a:t>
            </a:r>
            <a:endParaRPr lang="it-IT" sz="1600" dirty="0">
              <a:solidFill>
                <a:schemeClr val="accent3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5" name="Segnaposto contenuto 4" descr="IMG_3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700808"/>
            <a:ext cx="3216000" cy="2412000"/>
          </a:xfrm>
        </p:spPr>
      </p:pic>
      <p:pic>
        <p:nvPicPr>
          <p:cNvPr id="3075" name="Picture 3" descr="C:\Users\Utente\Downloads\IMG_316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2976000" cy="2232000"/>
          </a:xfrm>
          <a:prstGeom prst="rect">
            <a:avLst/>
          </a:prstGeom>
          <a:noFill/>
        </p:spPr>
      </p:pic>
      <p:pic>
        <p:nvPicPr>
          <p:cNvPr id="3077" name="Picture 5" descr="C:\Users\Utente\Downloads\IMG_3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365104"/>
            <a:ext cx="2640000" cy="1980000"/>
          </a:xfrm>
          <a:prstGeom prst="rect">
            <a:avLst/>
          </a:prstGeom>
          <a:noFill/>
        </p:spPr>
      </p:pic>
      <p:pic>
        <p:nvPicPr>
          <p:cNvPr id="3078" name="Picture 6" descr="C:\Users\Utente\Downloads\IMG_3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365104"/>
            <a:ext cx="2784309" cy="2088232"/>
          </a:xfrm>
          <a:prstGeom prst="rect">
            <a:avLst/>
          </a:prstGeom>
          <a:noFill/>
        </p:spPr>
      </p:pic>
      <p:pic>
        <p:nvPicPr>
          <p:cNvPr id="3079" name="Picture 7" descr="C:\Users\Utente\Downloads\IMG_3169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365104"/>
            <a:ext cx="2630759" cy="2052000"/>
          </a:xfrm>
          <a:prstGeom prst="rect">
            <a:avLst/>
          </a:prstGeom>
          <a:noFill/>
        </p:spPr>
      </p:pic>
      <p:pic>
        <p:nvPicPr>
          <p:cNvPr id="3080" name="Picture 8" descr="C:\Users\Utente\Downloads\IMG_3145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844824"/>
            <a:ext cx="2592000" cy="194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B0F0"/>
                </a:solidFill>
                <a:latin typeface="BatangChe" pitchFamily="49" charset="-127"/>
                <a:ea typeface="BatangChe" pitchFamily="49" charset="-127"/>
              </a:rPr>
              <a:t>PLESSO SAN. </a:t>
            </a:r>
            <a:r>
              <a:rPr lang="it-IT" sz="3600" dirty="0" smtClean="0">
                <a:solidFill>
                  <a:srgbClr val="00B0F0"/>
                </a:solidFill>
                <a:latin typeface="BatangChe" pitchFamily="49" charset="-127"/>
                <a:ea typeface="BatangChe" pitchFamily="49" charset="-127"/>
              </a:rPr>
              <a:t>FRANCESCO</a:t>
            </a:r>
            <a:br>
              <a:rPr lang="it-IT" sz="3600" dirty="0" smtClean="0">
                <a:solidFill>
                  <a:srgbClr val="00B0F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it-IT" sz="1600" dirty="0" smtClean="0">
                <a:solidFill>
                  <a:srgbClr val="00B0F0"/>
                </a:solidFill>
                <a:latin typeface="BatangChe" pitchFamily="49" charset="-127"/>
                <a:ea typeface="BatangChe" pitchFamily="49" charset="-127"/>
              </a:rPr>
              <a:t>«Ogni anno la partenza è un’ emozione nuova, ricca di progetti da realizzare </a:t>
            </a:r>
            <a:r>
              <a:rPr lang="it-IT" sz="1600" smtClean="0">
                <a:solidFill>
                  <a:srgbClr val="00B0F0"/>
                </a:solidFill>
                <a:latin typeface="BatangChe" pitchFamily="49" charset="-127"/>
                <a:ea typeface="BatangChe" pitchFamily="49" charset="-127"/>
              </a:rPr>
              <a:t>insieme...» </a:t>
            </a:r>
            <a:endParaRPr lang="it-IT" sz="3600" dirty="0">
              <a:solidFill>
                <a:srgbClr val="00B0F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5" name="Segnaposto contenuto 4" descr="IMG-20171016-WA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233" y="1490468"/>
            <a:ext cx="3408000" cy="2556000"/>
          </a:xfrm>
        </p:spPr>
      </p:pic>
      <p:pic>
        <p:nvPicPr>
          <p:cNvPr id="6" name="Immagine 5" descr="IMG-20171016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3639" y="1431586"/>
            <a:ext cx="2160000" cy="2880000"/>
          </a:xfrm>
          <a:prstGeom prst="rect">
            <a:avLst/>
          </a:prstGeom>
        </p:spPr>
      </p:pic>
      <p:pic>
        <p:nvPicPr>
          <p:cNvPr id="7" name="Immagine 6" descr="IMG-20171016-WA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456" y="4401160"/>
            <a:ext cx="3360000" cy="2016000"/>
          </a:xfrm>
          <a:prstGeom prst="rect">
            <a:avLst/>
          </a:prstGeom>
        </p:spPr>
      </p:pic>
      <p:pic>
        <p:nvPicPr>
          <p:cNvPr id="8" name="Immagine 7" descr="IMG-20171016-WA0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7849" y="4580952"/>
            <a:ext cx="2880000" cy="1728000"/>
          </a:xfrm>
          <a:prstGeom prst="rect">
            <a:avLst/>
          </a:prstGeom>
        </p:spPr>
      </p:pic>
      <p:pic>
        <p:nvPicPr>
          <p:cNvPr id="10" name="Immagine 9" descr="IMG-20171016-WA0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2200" y="1268744"/>
            <a:ext cx="2700000" cy="1620000"/>
          </a:xfrm>
          <a:prstGeom prst="rect">
            <a:avLst/>
          </a:prstGeom>
        </p:spPr>
      </p:pic>
      <p:pic>
        <p:nvPicPr>
          <p:cNvPr id="11" name="Immagine 10" descr="IMG-20171016-WA00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4869160"/>
            <a:ext cx="2580000" cy="1548000"/>
          </a:xfrm>
          <a:prstGeom prst="rect">
            <a:avLst/>
          </a:prstGeom>
        </p:spPr>
      </p:pic>
      <p:pic>
        <p:nvPicPr>
          <p:cNvPr id="13" name="Immagine 12" descr="IMG-20171016-WA00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2996952"/>
            <a:ext cx="2640000" cy="15840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719064"/>
          </a:xfrm>
        </p:spPr>
        <p:txBody>
          <a:bodyPr>
            <a:noAutofit/>
          </a:bodyPr>
          <a:lstStyle/>
          <a:p>
            <a:r>
              <a:rPr lang="it-IT" sz="9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WELCOME!</a:t>
            </a:r>
            <a:endParaRPr lang="it-IT" sz="9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2639797" cy="1579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4054" y="3923928"/>
            <a:ext cx="3212870" cy="241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2807" y="260648"/>
            <a:ext cx="2834886" cy="2127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7682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22</Words>
  <Application>Microsoft Office PowerPoint</Application>
  <PresentationFormat>Presentazione su schermo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Algerian</vt:lpstr>
      <vt:lpstr>Arial</vt:lpstr>
      <vt:lpstr>Arial Black</vt:lpstr>
      <vt:lpstr>BatangChe</vt:lpstr>
      <vt:lpstr>Calibri</vt:lpstr>
      <vt:lpstr>Tema di Office</vt:lpstr>
      <vt:lpstr>Festa dell’accoglienza 2017 i.c.  “c. Guidi”</vt:lpstr>
      <vt:lpstr>PLESSO C.GUIDI “Eccoci pronti ad iniziare  il viaggio nel sapere ..”</vt:lpstr>
      <vt:lpstr>PLESSO MADONNA DELLA CATENA “La gentilezza è la catena d’oro con la quale la società viene tenuta insieme”(Goethe)</vt:lpstr>
      <vt:lpstr>PLESSO SAN. FRANCESCO «Ogni anno la partenza è un’ emozione nuova, ricca di progetti da realizzare insieme...» </vt:lpstr>
      <vt:lpstr>WELCOME!</vt:lpstr>
    </vt:vector>
  </TitlesOfParts>
  <Company>BASTARDS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Festa dell</dc:title>
  <dc:creator>Utente</dc:creator>
  <cp:lastModifiedBy>Utente Windows</cp:lastModifiedBy>
  <cp:revision>17</cp:revision>
  <dcterms:created xsi:type="dcterms:W3CDTF">2017-10-18T13:37:36Z</dcterms:created>
  <dcterms:modified xsi:type="dcterms:W3CDTF">2017-10-19T14:22:49Z</dcterms:modified>
</cp:coreProperties>
</file>