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74" autoAdjust="0"/>
  </p:normalViewPr>
  <p:slideViewPr>
    <p:cSldViewPr>
      <p:cViewPr varScale="1">
        <p:scale>
          <a:sx n="51" d="100"/>
          <a:sy n="51" d="100"/>
        </p:scale>
        <p:origin x="-124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64512-3CA9-4F29-8E2B-7E5A22C5F62B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09934-F005-4460-950F-7D939C285A5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09934-F005-4460-950F-7D939C285A5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09934-F005-4460-950F-7D939C285A54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636CC-37EC-44DC-81E7-BAB45414F227}" type="datetimeFigureOut">
              <a:rPr lang="it-IT" smtClean="0"/>
              <a:pPr/>
              <a:t>28/06/2017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AE4DD-84A0-4078-BF16-2F7990E989F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 TWINNING CALABRIA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latin typeface="Algerian" pitchFamily="82" charset="0"/>
              </a:rPr>
              <a:t>la community delle scuole in Europa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Cos’e’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E’ una </a:t>
            </a:r>
            <a:r>
              <a:rPr lang="it-IT" dirty="0" err="1" smtClean="0"/>
              <a:t>comunity</a:t>
            </a:r>
            <a:r>
              <a:rPr lang="it-IT" dirty="0" smtClean="0"/>
              <a:t> di insegnanti che punta allo scambio fra docenti di tutta Europa.</a:t>
            </a:r>
          </a:p>
          <a:p>
            <a:r>
              <a:rPr lang="it-IT" dirty="0" smtClean="0"/>
              <a:t>Offre una piattaforma per Insegnanti, Dirigenti,bibliotecari ecc..</a:t>
            </a:r>
            <a:endParaRPr lang="it-IT" dirty="0" smtClean="0"/>
          </a:p>
          <a:p>
            <a:r>
              <a:rPr lang="it-IT" dirty="0" smtClean="0"/>
              <a:t>E’ una azione molto flessibile non c’è burocrazia chi vuole può partecipare.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DURATA E FASI OPERATIVE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Durata anno scolastico in corso durante le ore curriculari.</a:t>
            </a:r>
          </a:p>
          <a:p>
            <a:r>
              <a:rPr lang="it-IT" dirty="0" smtClean="0"/>
              <a:t>Scambio di e-mail e incontri </a:t>
            </a:r>
            <a:r>
              <a:rPr lang="it-IT" dirty="0" err="1" smtClean="0"/>
              <a:t>skype</a:t>
            </a:r>
            <a:r>
              <a:rPr lang="it-IT" dirty="0" smtClean="0"/>
              <a:t> con i docenti delle </a:t>
            </a:r>
            <a:r>
              <a:rPr lang="it-IT" dirty="0" smtClean="0"/>
              <a:t>scuole dei paesi partecipanti per comunicare, collaborare, sviluppare progetti e condividere idee.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PERCHE’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643050"/>
            <a:ext cx="8115328" cy="4697427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Per sviluppare competenze interculturali.</a:t>
            </a:r>
          </a:p>
          <a:p>
            <a:r>
              <a:rPr lang="it-IT" dirty="0" smtClean="0"/>
              <a:t>Favorire la presa di coscienza di un progetto, il senso di responsabilità e il lavoro di gruppo.</a:t>
            </a:r>
          </a:p>
          <a:p>
            <a:r>
              <a:rPr lang="it-IT" dirty="0" smtClean="0"/>
              <a:t>Essere consapevoli che la collaborazione e la condivisione favoriscono la costruzione della conoscenza ( Saper essere).</a:t>
            </a:r>
          </a:p>
          <a:p>
            <a:r>
              <a:rPr lang="it-IT" dirty="0" smtClean="0"/>
              <a:t>Conoscere le diversità culturali.</a:t>
            </a:r>
          </a:p>
          <a:p>
            <a:r>
              <a:rPr lang="it-IT" dirty="0" smtClean="0"/>
              <a:t>Sviluppare la creatività e l’iniziativa personale (Sapere).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DISCIPLINE COINVOLTE E COMPETENZE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Inglese, studi sociali, geografia, storia, scienze, musica e arte.</a:t>
            </a:r>
          </a:p>
          <a:p>
            <a:r>
              <a:rPr lang="it-IT" dirty="0" smtClean="0"/>
              <a:t>Comunicazione nella madre lingua, nella lingua inglese, competenze digitali, capacità di lavorare </a:t>
            </a:r>
            <a:r>
              <a:rPr lang="it-IT" smtClean="0"/>
              <a:t>in gruppo.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PROCEDURE </a:t>
            </a:r>
            <a:r>
              <a:rPr lang="it-IT" sz="4000" dirty="0" err="1" smtClean="0"/>
              <a:t>DI</a:t>
            </a:r>
            <a:r>
              <a:rPr lang="it-IT" sz="4000" dirty="0" smtClean="0"/>
              <a:t> LAVORO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it-IT" dirty="0" smtClean="0"/>
              <a:t>In primo luogo si presentano gli studenti</a:t>
            </a:r>
          </a:p>
          <a:p>
            <a:r>
              <a:rPr lang="it-IT" dirty="0" smtClean="0"/>
              <a:t>Si ricercano informazioni sull’argomento che viene chiesto</a:t>
            </a:r>
          </a:p>
          <a:p>
            <a:r>
              <a:rPr lang="it-IT" dirty="0" smtClean="0"/>
              <a:t>Scattare delle foto fare, dei disegni, scrivere dei pensieri ecc.</a:t>
            </a:r>
          </a:p>
          <a:p>
            <a:r>
              <a:rPr lang="it-IT" dirty="0" smtClean="0"/>
              <a:t>Fare un e-book</a:t>
            </a:r>
          </a:p>
          <a:p>
            <a:r>
              <a:rPr lang="it-IT" dirty="0" smtClean="0"/>
              <a:t>Il progetto può essere attivato tra almeno due insegnanti di scuole pubbliche di due o più paesi o dello stesso paese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FINALITA’ PRINCIPALI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Dimensione europea</a:t>
            </a:r>
          </a:p>
          <a:p>
            <a:r>
              <a:rPr lang="it-IT" dirty="0" smtClean="0"/>
              <a:t>Favorire un’apertura alla dimensione comunitaria dell’istruzione per creare e fortificare un sentimento di cittadinanza europea, condiviso nelle nuove generazioni, per favorire lo scambio di idee e buone pratiche oltre i confini nazionali.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ESEMPIO: IL MIO CASTELLO -.. IL NOSTRO MONDO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Se vivete o insegnate in un paese o una </a:t>
            </a:r>
            <a:r>
              <a:rPr lang="it-IT" dirty="0" err="1" smtClean="0"/>
              <a:t>citta</a:t>
            </a:r>
            <a:r>
              <a:rPr lang="it-IT" dirty="0" smtClean="0"/>
              <a:t> ecc. dove c’è un castello potete partecipare al nostro progetto: dobbiamo fare un e-Book.</a:t>
            </a:r>
          </a:p>
          <a:p>
            <a:r>
              <a:rPr lang="it-IT" dirty="0" smtClean="0"/>
              <a:t>Nella prima pagina si può caricare una o due foto.</a:t>
            </a:r>
          </a:p>
          <a:p>
            <a:r>
              <a:rPr lang="it-IT" dirty="0" smtClean="0"/>
              <a:t>Nella seconda pagina la storia, dei disegni, delle poesie inerenti ecc.</a:t>
            </a:r>
          </a:p>
          <a:p>
            <a:r>
              <a:rPr lang="it-IT" dirty="0" smtClean="0"/>
              <a:t>Alla fine si raccolgono tutti i materiali e si costruisce un grande e-Book. Volendo si può lanciare anche </a:t>
            </a:r>
            <a:r>
              <a:rPr lang="it-IT" smtClean="0"/>
              <a:t>un concorso. 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E-Twinning</a:t>
            </a:r>
            <a:r>
              <a:rPr lang="it-IT" dirty="0" smtClean="0"/>
              <a:t> Calabria e’ composto da: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Giulio </a:t>
            </a:r>
            <a:r>
              <a:rPr lang="it-IT" b="1" dirty="0" err="1" smtClean="0"/>
              <a:t>Benincasa</a:t>
            </a:r>
            <a:r>
              <a:rPr lang="it-IT" b="1" dirty="0" smtClean="0"/>
              <a:t> Referente </a:t>
            </a:r>
            <a:r>
              <a:rPr lang="it-IT" b="1" dirty="0" smtClean="0"/>
              <a:t>- istituzionale</a:t>
            </a:r>
            <a:endParaRPr lang="it-IT" b="1" dirty="0" smtClean="0"/>
          </a:p>
          <a:p>
            <a:r>
              <a:rPr lang="it-IT" b="1" dirty="0" smtClean="0"/>
              <a:t>Matilde Alati Referente </a:t>
            </a:r>
            <a:r>
              <a:rPr lang="it-IT" b="1" dirty="0" smtClean="0"/>
              <a:t>- pedagogico</a:t>
            </a:r>
            <a:endParaRPr lang="it-IT" b="1" dirty="0" smtClean="0"/>
          </a:p>
          <a:p>
            <a:r>
              <a:rPr lang="it-IT" b="1" dirty="0" smtClean="0"/>
              <a:t>Clara Elizabeth </a:t>
            </a:r>
            <a:r>
              <a:rPr lang="it-IT" b="1" dirty="0" err="1" smtClean="0"/>
              <a:t>Báez</a:t>
            </a:r>
            <a:r>
              <a:rPr lang="it-IT" b="1" dirty="0" smtClean="0"/>
              <a:t> </a:t>
            </a:r>
            <a:r>
              <a:rPr lang="it-IT" b="1" dirty="0" smtClean="0"/>
              <a:t>- Ambasciatore</a:t>
            </a:r>
            <a:endParaRPr lang="it-IT" b="1" dirty="0" smtClean="0"/>
          </a:p>
          <a:p>
            <a:r>
              <a:rPr lang="it-IT" b="1" dirty="0" smtClean="0"/>
              <a:t>Domenico Marino </a:t>
            </a:r>
            <a:r>
              <a:rPr lang="it-IT" b="1" dirty="0" smtClean="0"/>
              <a:t>- Ambasciatore</a:t>
            </a:r>
            <a:endParaRPr lang="it-IT" b="1" dirty="0" smtClean="0"/>
          </a:p>
          <a:p>
            <a:r>
              <a:rPr lang="it-IT" b="1" dirty="0" smtClean="0"/>
              <a:t>Caterina </a:t>
            </a:r>
            <a:r>
              <a:rPr lang="it-IT" b="1" dirty="0" err="1" smtClean="0"/>
              <a:t>Mazzuca</a:t>
            </a:r>
            <a:r>
              <a:rPr lang="it-IT" b="1" dirty="0" smtClean="0"/>
              <a:t> </a:t>
            </a:r>
            <a:r>
              <a:rPr lang="it-IT" b="1" dirty="0" smtClean="0"/>
              <a:t>- Ambasciatore</a:t>
            </a:r>
            <a:endParaRPr lang="it-IT" b="1" dirty="0" smtClean="0"/>
          </a:p>
          <a:p>
            <a:r>
              <a:rPr lang="it-IT" b="1" dirty="0" smtClean="0"/>
              <a:t>Maria Teresa </a:t>
            </a:r>
            <a:r>
              <a:rPr lang="it-IT" b="1" dirty="0" err="1" smtClean="0"/>
              <a:t>Rugna</a:t>
            </a:r>
            <a:r>
              <a:rPr lang="it-IT" b="1" dirty="0" smtClean="0"/>
              <a:t> - </a:t>
            </a:r>
            <a:r>
              <a:rPr lang="it-IT" b="1" dirty="0" smtClean="0"/>
              <a:t>Ambasciatore</a:t>
            </a:r>
          </a:p>
          <a:p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398</Words>
  <Application>Microsoft Office PowerPoint</Application>
  <PresentationFormat>Presentazione su schermo (4:3)</PresentationFormat>
  <Paragraphs>41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E TWINNING CALABRIA</vt:lpstr>
      <vt:lpstr>Cos’e’</vt:lpstr>
      <vt:lpstr>DURATA E FASI OPERATIVE</vt:lpstr>
      <vt:lpstr>PERCHE’</vt:lpstr>
      <vt:lpstr>DISCIPLINE COINVOLTE E COMPETENZE</vt:lpstr>
      <vt:lpstr>PROCEDURE DI LAVORO</vt:lpstr>
      <vt:lpstr>FINALITA’ PRINCIPALI</vt:lpstr>
      <vt:lpstr>ESEMPIO: IL MIO CASTELLO -.. IL NOSTRO MONDO</vt:lpstr>
      <vt:lpstr>E-Twinning Calabria e’ composto da: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TWINNING CALABRIA</dc:title>
  <dc:creator>Win-7</dc:creator>
  <cp:lastModifiedBy>Win-7</cp:lastModifiedBy>
  <cp:revision>13</cp:revision>
  <dcterms:created xsi:type="dcterms:W3CDTF">2017-04-12T12:13:36Z</dcterms:created>
  <dcterms:modified xsi:type="dcterms:W3CDTF">2017-06-28T15:36:21Z</dcterms:modified>
</cp:coreProperties>
</file>