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3"/>
  </p:notesMasterIdLst>
  <p:sldIdLst>
    <p:sldId id="266" r:id="rId2"/>
    <p:sldId id="256" r:id="rId3"/>
    <p:sldId id="257" r:id="rId4"/>
    <p:sldId id="258" r:id="rId5"/>
    <p:sldId id="261" r:id="rId6"/>
    <p:sldId id="259" r:id="rId7"/>
    <p:sldId id="262" r:id="rId8"/>
    <p:sldId id="263" r:id="rId9"/>
    <p:sldId id="264" r:id="rId10"/>
    <p:sldId id="260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280" autoAdjust="0"/>
  </p:normalViewPr>
  <p:slideViewPr>
    <p:cSldViewPr snapToGrid="0">
      <p:cViewPr>
        <p:scale>
          <a:sx n="50" d="100"/>
          <a:sy n="50" d="100"/>
        </p:scale>
        <p:origin x="141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3F241-E08C-4A2C-AD96-CDFC67EE6B38}" type="datetimeFigureOut">
              <a:rPr lang="it-IT" smtClean="0"/>
              <a:t>23/06/2017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88F46-94D8-40CA-A2FA-95A5FF9A90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558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88F46-94D8-40CA-A2FA-95A5FF9A905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0390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69CE0-D098-4E2A-99BA-2DFA124E2AA4}" type="datetimeFigureOut">
              <a:rPr lang="it-IT" smtClean="0"/>
              <a:t>23/06/2017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C112-2832-45D9-AEE5-2C13C2E40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0485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69CE0-D098-4E2A-99BA-2DFA124E2AA4}" type="datetimeFigureOut">
              <a:rPr lang="it-IT" smtClean="0"/>
              <a:t>23/06/2017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C112-2832-45D9-AEE5-2C13C2E40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0195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69CE0-D098-4E2A-99BA-2DFA124E2AA4}" type="datetimeFigureOut">
              <a:rPr lang="it-IT" smtClean="0"/>
              <a:t>23/06/2017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C112-2832-45D9-AEE5-2C13C2E408B5}" type="slidenum">
              <a:rPr lang="it-IT" smtClean="0"/>
              <a:t>‹N›</a:t>
            </a:fld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51074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69CE0-D098-4E2A-99BA-2DFA124E2AA4}" type="datetimeFigureOut">
              <a:rPr lang="it-IT" smtClean="0"/>
              <a:t>23/06/2017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C112-2832-45D9-AEE5-2C13C2E40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693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69CE0-D098-4E2A-99BA-2DFA124E2AA4}" type="datetimeFigureOut">
              <a:rPr lang="it-IT" smtClean="0"/>
              <a:t>23/06/2017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C112-2832-45D9-AEE5-2C13C2E408B5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60175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69CE0-D098-4E2A-99BA-2DFA124E2AA4}" type="datetimeFigureOut">
              <a:rPr lang="it-IT" smtClean="0"/>
              <a:t>23/06/2017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C112-2832-45D9-AEE5-2C13C2E40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02980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69CE0-D098-4E2A-99BA-2DFA124E2AA4}" type="datetimeFigureOut">
              <a:rPr lang="it-IT" smtClean="0"/>
              <a:t>23/06/2017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C112-2832-45D9-AEE5-2C13C2E40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59959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69CE0-D098-4E2A-99BA-2DFA124E2AA4}" type="datetimeFigureOut">
              <a:rPr lang="it-IT" smtClean="0"/>
              <a:t>23/06/2017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C112-2832-45D9-AEE5-2C13C2E40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63827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69CE0-D098-4E2A-99BA-2DFA124E2AA4}" type="datetimeFigureOut">
              <a:rPr lang="it-IT" smtClean="0"/>
              <a:t>23/06/2017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C112-2832-45D9-AEE5-2C13C2E40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34391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69CE0-D098-4E2A-99BA-2DFA124E2AA4}" type="datetimeFigureOut">
              <a:rPr lang="it-IT" smtClean="0"/>
              <a:t>23/06/2017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C112-2832-45D9-AEE5-2C13C2E40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0664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69CE0-D098-4E2A-99BA-2DFA124E2AA4}" type="datetimeFigureOut">
              <a:rPr lang="it-IT" smtClean="0"/>
              <a:t>23/06/2017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C112-2832-45D9-AEE5-2C13C2E40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39508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69CE0-D098-4E2A-99BA-2DFA124E2AA4}" type="datetimeFigureOut">
              <a:rPr lang="it-IT" smtClean="0"/>
              <a:t>23/06/2017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C112-2832-45D9-AEE5-2C13C2E40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5536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69CE0-D098-4E2A-99BA-2DFA124E2AA4}" type="datetimeFigureOut">
              <a:rPr lang="it-IT" smtClean="0"/>
              <a:t>23/06/2017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C112-2832-45D9-AEE5-2C13C2E40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0952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69CE0-D098-4E2A-99BA-2DFA124E2AA4}" type="datetimeFigureOut">
              <a:rPr lang="it-IT" smtClean="0"/>
              <a:t>23/06/2017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C112-2832-45D9-AEE5-2C13C2E40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09083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69CE0-D098-4E2A-99BA-2DFA124E2AA4}" type="datetimeFigureOut">
              <a:rPr lang="it-IT" smtClean="0"/>
              <a:t>23/06/2017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C112-2832-45D9-AEE5-2C13C2E40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6305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69CE0-D098-4E2A-99BA-2DFA124E2AA4}" type="datetimeFigureOut">
              <a:rPr lang="it-IT" smtClean="0"/>
              <a:t>23/06/2017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AC112-2832-45D9-AEE5-2C13C2E40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4978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69CE0-D098-4E2A-99BA-2DFA124E2AA4}" type="datetimeFigureOut">
              <a:rPr lang="it-IT" smtClean="0"/>
              <a:t>23/06/2017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62AC112-2832-45D9-AEE5-2C13C2E408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107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33FB03-08BE-40C9-A7E5-9B0F4B860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71600"/>
            <a:ext cx="12192000" cy="340995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it-IT" sz="4800" dirty="0">
                <a:solidFill>
                  <a:srgbClr val="FF0000"/>
                </a:solidFill>
              </a:rPr>
              <a:t>IC «C.GUIDI» PLESSO MADONNA DELLA CATENA</a:t>
            </a:r>
            <a:br>
              <a:rPr lang="it-IT" sz="4800" dirty="0">
                <a:solidFill>
                  <a:srgbClr val="FF0000"/>
                </a:solidFill>
              </a:rPr>
            </a:br>
            <a:r>
              <a:rPr lang="it-IT" sz="4800" i="1" dirty="0">
                <a:solidFill>
                  <a:srgbClr val="FF0000"/>
                </a:solidFill>
              </a:rPr>
              <a:t>CLASSI   5</a:t>
            </a:r>
            <a:r>
              <a:rPr lang="it-IT" sz="4800" dirty="0">
                <a:solidFill>
                  <a:srgbClr val="FF0000"/>
                </a:solidFill>
              </a:rPr>
              <a:t>^ </a:t>
            </a:r>
            <a:br>
              <a:rPr lang="it-IT" sz="4800" dirty="0">
                <a:solidFill>
                  <a:srgbClr val="FF0000"/>
                </a:solidFill>
              </a:rPr>
            </a:br>
            <a:r>
              <a:rPr lang="it-IT" sz="4800" dirty="0">
                <a:solidFill>
                  <a:srgbClr val="FF0000"/>
                </a:solidFill>
              </a:rPr>
              <a:t>ANNO SCOLASTICO 2016/2017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1718546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24D2AD-830E-4F14-AC1D-AD36B346B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319406"/>
            <a:ext cx="10515600" cy="45719"/>
          </a:xfrm>
        </p:spPr>
        <p:txBody>
          <a:bodyPr>
            <a:normAutofit fontScale="90000"/>
          </a:bodyPr>
          <a:lstStyle/>
          <a:p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6" name="Segnaposto contenuto 5" descr="C:\Users\Utente\AppData\Local\Microsoft\Windows\INetCache\Content.Word\IMG_9977.jpg">
            <a:extLst>
              <a:ext uri="{FF2B5EF4-FFF2-40B4-BE49-F238E27FC236}">
                <a16:creationId xmlns:a16="http://schemas.microsoft.com/office/drawing/2014/main" id="{305FDA93-0605-48BA-8737-3583086B648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984" y="334176"/>
            <a:ext cx="6360186" cy="6340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C:\Users\Utente\AppData\Local\Microsoft\Windows\INetCache\Content.Word\IMG_9985.jpg">
            <a:extLst>
              <a:ext uri="{FF2B5EF4-FFF2-40B4-BE49-F238E27FC236}">
                <a16:creationId xmlns:a16="http://schemas.microsoft.com/office/drawing/2014/main" id="{D3BA87AE-A86D-4351-BE95-F4E48328664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94633">
            <a:off x="6827811" y="435601"/>
            <a:ext cx="5561064" cy="6661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40801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8F337A-5F25-4078-8462-7D0345E34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1800" dirty="0">
                <a:solidFill>
                  <a:srgbClr val="0070C0"/>
                </a:solidFill>
              </a:rPr>
              <a:t>EDUCAZIONE ALLA SALUTE:»PREVENITE E’ MEGLIO CHE CURARE»</a:t>
            </a:r>
            <a:br>
              <a:rPr lang="it-IT" sz="1800" dirty="0">
                <a:solidFill>
                  <a:srgbClr val="0070C0"/>
                </a:solidFill>
              </a:rPr>
            </a:br>
            <a:r>
              <a:rPr lang="it-IT" sz="1800" dirty="0">
                <a:solidFill>
                  <a:srgbClr val="0070C0"/>
                </a:solidFill>
              </a:rPr>
              <a:t>PICCOLI ATTORI-DOTTORI IN AZIONE…CIAK SI GIRA!!!</a:t>
            </a:r>
          </a:p>
        </p:txBody>
      </p:sp>
      <p:pic>
        <p:nvPicPr>
          <p:cNvPr id="4" name="Segnaposto contenuto 3" descr="C:\Users\Utente\AppData\Local\Microsoft\Windows\INetCache\Content.Word\IMG_0050.jpg">
            <a:extLst>
              <a:ext uri="{FF2B5EF4-FFF2-40B4-BE49-F238E27FC236}">
                <a16:creationId xmlns:a16="http://schemas.microsoft.com/office/drawing/2014/main" id="{A6887CF7-28EB-4BAE-9A61-A4D6FC28F54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6225">
            <a:off x="548641" y="1825625"/>
            <a:ext cx="4740812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C:\Users\Utente\AppData\Local\Microsoft\Windows\INetCache\Content.Word\IMG_0047.jpg">
            <a:extLst>
              <a:ext uri="{FF2B5EF4-FFF2-40B4-BE49-F238E27FC236}">
                <a16:creationId xmlns:a16="http://schemas.microsoft.com/office/drawing/2014/main" id="{3FF82F45-B93D-4F80-9F96-73C5B154329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5950">
            <a:off x="6328883" y="755164"/>
            <a:ext cx="4540090" cy="5564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4511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D4946F-DDB4-431C-BC50-29380BEDC2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671788"/>
            <a:ext cx="9144000" cy="1193800"/>
          </a:xfrm>
        </p:spPr>
        <p:txBody>
          <a:bodyPr>
            <a:normAutofit/>
          </a:bodyPr>
          <a:lstStyle/>
          <a:p>
            <a:br>
              <a:rPr lang="it-IT" sz="2000" dirty="0">
                <a:solidFill>
                  <a:srgbClr val="FF0000"/>
                </a:solidFill>
              </a:rPr>
            </a:br>
            <a:endParaRPr lang="it-IT" sz="2000" dirty="0">
              <a:solidFill>
                <a:srgbClr val="FF0000"/>
              </a:solidFill>
            </a:endParaRPr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E35FE769-AC5B-4393-8299-A4C9452D50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65847"/>
              </p:ext>
            </p:extLst>
          </p:nvPr>
        </p:nvGraphicFramePr>
        <p:xfrm>
          <a:off x="304800" y="133351"/>
          <a:ext cx="11696700" cy="6569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Document" r:id="rId3" imgW="6119059" imgH="6218462" progId="Word.Document.12">
                  <p:embed/>
                </p:oleObj>
              </mc:Choice>
              <mc:Fallback>
                <p:oleObj name="Document" r:id="rId3" imgW="6119059" imgH="621846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133351"/>
                        <a:ext cx="11696700" cy="6569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60646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00AA0A-DBDA-43C2-BEBB-1E047E065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0501"/>
            <a:ext cx="9144000" cy="971549"/>
          </a:xfrm>
        </p:spPr>
        <p:txBody>
          <a:bodyPr>
            <a:normAutofit fontScale="90000"/>
          </a:bodyPr>
          <a:lstStyle/>
          <a:p>
            <a:r>
              <a:rPr lang="it-IT" sz="2400" dirty="0"/>
              <a:t>22/02/2017</a:t>
            </a:r>
            <a:br>
              <a:rPr lang="it-IT" sz="2400" dirty="0"/>
            </a:br>
            <a:r>
              <a:rPr lang="it-IT" sz="2400" dirty="0"/>
              <a:t>SPETTACOLO DEL CODING </a:t>
            </a:r>
            <a:br>
              <a:rPr lang="it-IT" sz="2400" dirty="0"/>
            </a:br>
            <a:r>
              <a:rPr lang="it-IT" sz="2400" dirty="0"/>
              <a:t>TEATRO POLITEANO CATANZARO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AFAC7FD-16D9-44DC-8C25-A972CB2DD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83634"/>
            <a:ext cx="9144000" cy="2898913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A2ACF3B-C9C1-44FF-8B23-4C4D4010D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269232"/>
            <a:ext cx="4638262" cy="321331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47CA2E1-4C53-4F54-A3E4-2129B7859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333501"/>
            <a:ext cx="4664767" cy="314904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8F4AB8C-BB9D-4F8E-B55F-4A5E08959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267200"/>
            <a:ext cx="9236766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865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E09CF9-4C23-4A23-BBFF-5B5B3CBA2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355"/>
            <a:ext cx="10515600" cy="1069144"/>
          </a:xfrm>
        </p:spPr>
        <p:txBody>
          <a:bodyPr>
            <a:normAutofit fontScale="90000"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                                                                </a:t>
            </a:r>
            <a:r>
              <a:rPr lang="it-IT" sz="4000" dirty="0">
                <a:solidFill>
                  <a:srgbClr val="FF0000"/>
                </a:solidFill>
              </a:rPr>
              <a:t>14/03/2017 </a:t>
            </a:r>
            <a:br>
              <a:rPr lang="it-IT" sz="4000" dirty="0">
                <a:solidFill>
                  <a:srgbClr val="FF0000"/>
                </a:solidFill>
              </a:rPr>
            </a:br>
            <a:r>
              <a:rPr lang="it-IT" sz="4000" dirty="0">
                <a:solidFill>
                  <a:srgbClr val="FF0000"/>
                </a:solidFill>
              </a:rPr>
              <a:t>                                                             PIGRECANDO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56CF827-F10B-4837-9FE4-80026B5D8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5534" y="2332385"/>
            <a:ext cx="3882889" cy="2928732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899A62A-9F2F-4338-92EE-7E6CA86AE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277" y="1855306"/>
            <a:ext cx="3313045" cy="388289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17E8856-5AD3-474F-8C62-64021BFAF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23" y="1855307"/>
            <a:ext cx="4204254" cy="388288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DF2E37E-AD16-45B3-AAE4-4997BAE2E2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5" y="4754880"/>
            <a:ext cx="5040110" cy="279947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F47D401-ECFA-4DC3-924A-0595581B6F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2120" y="4540348"/>
            <a:ext cx="2398542" cy="223676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F160C1C-B972-4E5C-9247-7078AE7A8A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65234" y="4069079"/>
            <a:ext cx="2398542" cy="317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639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4D9214-447E-437E-B573-A8C32CD1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37625"/>
            <a:ext cx="10509738" cy="1240521"/>
          </a:xfrm>
        </p:spPr>
        <p:txBody>
          <a:bodyPr>
            <a:normAutofit fontScale="90000"/>
          </a:bodyPr>
          <a:lstStyle/>
          <a:p>
            <a:r>
              <a:rPr lang="it-IT" sz="3600" dirty="0">
                <a:solidFill>
                  <a:srgbClr val="FF0000"/>
                </a:solidFill>
              </a:rPr>
              <a:t>06/05/2017 POLITECNICO DI BARI FINALE OLIMPIADI DEI GIOCHI LOGICI- LINGUISTICI- MATEMATICI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482FF72-B247-477C-A15E-45DFCCE67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7010487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F5EE9D-4657-4EB9-962A-D458C8865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PICCOLI SCIENZIATI…IN AZIONE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8AF9E46-D1EB-47D4-AEF2-319CDE5D1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1" y="1825625"/>
            <a:ext cx="6532099" cy="480025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26756CB-DFFF-4F98-A03C-32A4319C9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85" y="1825626"/>
            <a:ext cx="5392615" cy="480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94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F86203-5672-4558-84CE-5D473F036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5077216-AF61-48C6-B872-D35F2BC5A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4" y="0"/>
            <a:ext cx="11558954" cy="5791200"/>
          </a:xfrm>
        </p:spPr>
      </p:pic>
    </p:spTree>
    <p:extLst>
      <p:ext uri="{BB962C8B-B14F-4D97-AF65-F5344CB8AC3E}">
        <p14:creationId xmlns:p14="http://schemas.microsoft.com/office/powerpoint/2010/main" val="15218361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0A5A5D-E291-4AAE-9167-9FB5A1EF3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74D9300-D10A-4DBF-9592-01349EBBB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4239" y="-1266120"/>
            <a:ext cx="3549909" cy="5913614"/>
          </a:xfrm>
        </p:spPr>
      </p:pic>
      <p:pic>
        <p:nvPicPr>
          <p:cNvPr id="4" name="Immagine 3" descr="C:\Users\Utente\AppData\Local\Microsoft\Windows\INetCache\Content.Word\IMG_0065.jpg">
            <a:extLst>
              <a:ext uri="{FF2B5EF4-FFF2-40B4-BE49-F238E27FC236}">
                <a16:creationId xmlns:a16="http://schemas.microsoft.com/office/drawing/2014/main" id="{D0D30B20-C06D-4E78-A6E0-FCE7D630B04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32139">
            <a:off x="6890037" y="-494558"/>
            <a:ext cx="4725964" cy="604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C:\Users\Utente\AppData\Local\Microsoft\Windows\INetCache\Content.Word\IMG_0066.jpg">
            <a:extLst>
              <a:ext uri="{FF2B5EF4-FFF2-40B4-BE49-F238E27FC236}">
                <a16:creationId xmlns:a16="http://schemas.microsoft.com/office/drawing/2014/main" id="{1E00101E-5D8A-4210-AEB7-7F8C10C6987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30745">
            <a:off x="313592" y="2790856"/>
            <a:ext cx="5913887" cy="6605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75468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323E34-0557-4054-B87B-33174FFC6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C:\Users\Utente\AppData\Local\Microsoft\Windows\INetCache\Content.Word\IMG_0063.jpg">
            <a:extLst>
              <a:ext uri="{FF2B5EF4-FFF2-40B4-BE49-F238E27FC236}">
                <a16:creationId xmlns:a16="http://schemas.microsoft.com/office/drawing/2014/main" id="{EF425456-5A8C-49F2-88AC-F69DA581A0A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95099">
            <a:off x="-322605" y="994124"/>
            <a:ext cx="6575035" cy="535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C:\Users\Utente\AppData\Local\Microsoft\Windows\INetCache\Content.Word\IMG_0070.jpg">
            <a:extLst>
              <a:ext uri="{FF2B5EF4-FFF2-40B4-BE49-F238E27FC236}">
                <a16:creationId xmlns:a16="http://schemas.microsoft.com/office/drawing/2014/main" id="{FCCC0E20-06C6-4A06-A6F9-D71A4B384AC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46896" y="882161"/>
            <a:ext cx="6120130" cy="5093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846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Tm="3000">
        <p15:prstTrans prst="peelOff"/>
      </p:transition>
    </mc:Choice>
    <mc:Fallback>
      <p:transition advTm="3000">
        <p:fade/>
      </p:transition>
    </mc:Fallback>
  </mc:AlternateContent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200</TotalTime>
  <Words>41</Words>
  <Application>Microsoft Office PowerPoint</Application>
  <PresentationFormat>Widescreen</PresentationFormat>
  <Paragraphs>8</Paragraphs>
  <Slides>11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7" baseType="lpstr">
      <vt:lpstr>Arial</vt:lpstr>
      <vt:lpstr>Calibri</vt:lpstr>
      <vt:lpstr>Trebuchet MS</vt:lpstr>
      <vt:lpstr>Wingdings 3</vt:lpstr>
      <vt:lpstr>Sfaccettatura</vt:lpstr>
      <vt:lpstr>Documento di Microsoft Word</vt:lpstr>
      <vt:lpstr>IC «C.GUIDI» PLESSO MADONNA DELLA CATENA CLASSI   5^  ANNO SCOLASTICO 2016/2017</vt:lpstr>
      <vt:lpstr> </vt:lpstr>
      <vt:lpstr>22/02/2017 SPETTACOLO DEL CODING  TEATRO POLITEANO CATANZARO</vt:lpstr>
      <vt:lpstr>                                                                14/03/2017                                                               PIGRECANDO</vt:lpstr>
      <vt:lpstr>06/05/2017 POLITECNICO DI BARI FINALE OLIMPIADI DEI GIOCHI LOGICI- LINGUISTICI- MATEMATICI</vt:lpstr>
      <vt:lpstr>PICCOLI SCIENZIATI…IN AZIONE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EDUCAZIONE ALLA SALUTE:»PREVENITE E’ MEGLIO CHE CURARE» PICCOLI ATTORI-DOTTORI IN AZIONE…CIAK SI GIRA!!!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 «C.GUIDI» PLESSO MADONNA DELLA CATENA CLASSI5^  ANNO SCOLASTICO 2016/2017</dc:title>
  <dc:creator>Utente</dc:creator>
  <cp:lastModifiedBy>Utente</cp:lastModifiedBy>
  <cp:revision>26</cp:revision>
  <dcterms:created xsi:type="dcterms:W3CDTF">2017-06-20T20:39:56Z</dcterms:created>
  <dcterms:modified xsi:type="dcterms:W3CDTF">2017-06-23T21:36:45Z</dcterms:modified>
</cp:coreProperties>
</file>