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72" r:id="rId5"/>
    <p:sldId id="271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6" r:id="rId18"/>
    <p:sldId id="273" r:id="rId19"/>
    <p:sldId id="284" r:id="rId20"/>
    <p:sldId id="289" r:id="rId21"/>
    <p:sldId id="290" r:id="rId22"/>
    <p:sldId id="288" r:id="rId23"/>
    <p:sldId id="279" r:id="rId24"/>
    <p:sldId id="275" r:id="rId25"/>
    <p:sldId id="278" r:id="rId26"/>
    <p:sldId id="277" r:id="rId27"/>
    <p:sldId id="286" r:id="rId28"/>
    <p:sldId id="285" r:id="rId29"/>
    <p:sldId id="270" r:id="rId30"/>
    <p:sldId id="287" r:id="rId31"/>
    <p:sldId id="283" r:id="rId32"/>
    <p:sldId id="281" r:id="rId33"/>
    <p:sldId id="282" r:id="rId34"/>
    <p:sldId id="280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34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4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F50AE-72D7-45AA-953B-2F1F5EA88D65}" type="datetimeFigureOut">
              <a:rPr lang="it-IT" smtClean="0"/>
              <a:t>20/06/2017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B4A32-64F2-4A7C-B51D-F47504CAAF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64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B4A32-64F2-4A7C-B51D-F47504CAAFA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15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2EB9-F6FF-407F-BC19-DBFE4581ADA6}" type="datetime1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284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EBD-F44C-4EA4-A018-8808DD145D5C}" type="datetime1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97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2EC2-FAEE-44DD-B08C-ACC52E41BE38}" type="datetime1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46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6794-B748-4EC8-B520-249AC112FA1D}" type="datetime1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27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879-73BD-4B0C-A762-A806083D094D}" type="datetime1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37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FE06-D2A3-4F5C-9DE2-C49598B92495}" type="datetime1">
              <a:rPr lang="it-IT" smtClean="0"/>
              <a:t>20/06/2017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98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B846-D200-45DC-AF1A-20993E2419A1}" type="datetime1">
              <a:rPr lang="it-IT" smtClean="0"/>
              <a:t>20/06/2017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51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6833-0D00-4FE4-9F8B-8FE36D8B6088}" type="datetime1">
              <a:rPr lang="it-IT" smtClean="0"/>
              <a:t>20/06/2017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05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02F4-4096-4C1C-A2A0-C49DACF87D19}" type="datetime1">
              <a:rPr lang="it-IT" smtClean="0"/>
              <a:t>20/06/2017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43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178D-5F84-4379-B64D-9EA650D3EA0F}" type="datetime1">
              <a:rPr lang="it-IT" smtClean="0"/>
              <a:t>20/06/2017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90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40584-5840-470E-8B41-F98C27B40BCA}" type="datetime1">
              <a:rPr lang="it-IT" smtClean="0"/>
              <a:t>20/06/2017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032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EB032-B881-489F-A5F5-5259732386F2}" type="datetime1">
              <a:rPr lang="it-IT" smtClean="0"/>
              <a:t>20/06/2017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13940-3F62-45A6-BDC1-32FA759DE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4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PROGETTO MANI CHE CREANO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PLESSO MADONNA DELLA CATENA</a:t>
            </a:r>
          </a:p>
          <a:p>
            <a:endParaRPr lang="it-IT" dirty="0"/>
          </a:p>
        </p:txBody>
      </p:sp>
      <p:sp>
        <p:nvSpPr>
          <p:cNvPr id="4" name="Avanti o successivo 3">
            <a:hlinkClick r:id="" action="ppaction://hlinkshowjump?jump=nextslide" highlightClick="1"/>
          </p:cNvPr>
          <p:cNvSpPr/>
          <p:nvPr/>
        </p:nvSpPr>
        <p:spPr>
          <a:xfrm>
            <a:off x="8532440" y="6525345"/>
            <a:ext cx="360040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76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3"/>
    </mc:Choice>
    <mc:Fallback>
      <p:transition spd="slow" advTm="627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10</a:t>
            </a:fld>
            <a:endParaRPr lang="it-IT"/>
          </a:p>
        </p:txBody>
      </p:sp>
      <p:pic>
        <p:nvPicPr>
          <p:cNvPr id="6146" name="Picture 2" descr="E:\Progetto manualita'\materiale progetto manualità\20170607_09075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6247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596336" y="6525344"/>
            <a:ext cx="360040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51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9"/>
    </mc:Choice>
    <mc:Fallback>
      <p:transition spd="slow" advTm="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11</a:t>
            </a:fld>
            <a:endParaRPr lang="it-IT"/>
          </a:p>
        </p:txBody>
      </p:sp>
      <p:pic>
        <p:nvPicPr>
          <p:cNvPr id="7170" name="Picture 2" descr="E:\Progetto manualita'\materiale progetto manualità\20170607_09075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696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668344" y="6669360"/>
            <a:ext cx="360040" cy="1886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5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0"/>
    </mc:Choice>
    <mc:Fallback>
      <p:transition spd="slow" advTm="8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12</a:t>
            </a:fld>
            <a:endParaRPr lang="it-IT"/>
          </a:p>
        </p:txBody>
      </p:sp>
      <p:pic>
        <p:nvPicPr>
          <p:cNvPr id="9218" name="Picture 2" descr="E:\Progetto manualita'\materiale progetto manualità\20170608_08372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812360" y="6669360"/>
            <a:ext cx="360040" cy="1886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58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4"/>
    </mc:Choice>
    <mc:Fallback>
      <p:transition spd="slow" advTm="617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13</a:t>
            </a:fld>
            <a:endParaRPr lang="it-IT"/>
          </a:p>
        </p:txBody>
      </p:sp>
      <p:pic>
        <p:nvPicPr>
          <p:cNvPr id="10242" name="Picture 2" descr="E:\Progetto manualita'\materiale progetto manualità\20170607_08185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8100392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49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3"/>
    </mc:Choice>
    <mc:Fallback>
      <p:transition spd="slow" advTm="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14</a:t>
            </a:fld>
            <a:endParaRPr lang="it-IT"/>
          </a:p>
        </p:txBody>
      </p:sp>
      <p:pic>
        <p:nvPicPr>
          <p:cNvPr id="12290" name="Picture 2" descr="E:\Progetto manualita'\materiale progetto manualità\20170607_0818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812360" y="6525345"/>
            <a:ext cx="432048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64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8"/>
    </mc:Choice>
    <mc:Fallback>
      <p:transition spd="slow" advTm="6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15</a:t>
            </a:fld>
            <a:endParaRPr lang="it-IT"/>
          </a:p>
        </p:txBody>
      </p:sp>
      <p:pic>
        <p:nvPicPr>
          <p:cNvPr id="13314" name="Picture 2" descr="E:\Progetto manualita'\materiale progetto manualità\20170607_08182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240"/>
            <a:ext cx="9144000" cy="689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740352" y="6669360"/>
            <a:ext cx="432048" cy="1886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93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9"/>
    </mc:Choice>
    <mc:Fallback>
      <p:transition spd="slow" advTm="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16</a:t>
            </a:fld>
            <a:endParaRPr lang="it-IT"/>
          </a:p>
        </p:txBody>
      </p:sp>
      <p:pic>
        <p:nvPicPr>
          <p:cNvPr id="15362" name="Picture 2" descr="E:\Progetto manualita'\materiale progetto manualità\20170607_08142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740352" y="6597352"/>
            <a:ext cx="504056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74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0"/>
    </mc:Choice>
    <mc:Fallback>
      <p:transition spd="slow" advTm="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17</a:t>
            </a:fld>
            <a:endParaRPr lang="it-IT"/>
          </a:p>
        </p:txBody>
      </p:sp>
      <p:pic>
        <p:nvPicPr>
          <p:cNvPr id="11266" name="Picture 2" descr="E:\Progetto manualita'\materiale progetto manualità\20170607_0814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740352" y="6525344"/>
            <a:ext cx="360040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22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8"/>
    </mc:Choice>
    <mc:Fallback>
      <p:transition spd="slow" advTm="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18</a:t>
            </a:fld>
            <a:endParaRPr lang="it-IT"/>
          </a:p>
        </p:txBody>
      </p:sp>
      <p:pic>
        <p:nvPicPr>
          <p:cNvPr id="10242" name="Picture 2" descr="E:\Progetto manualita'\materiale progetto manualità\20170607_08134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956376" y="6669360"/>
            <a:ext cx="360040" cy="1886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748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3"/>
    </mc:Choice>
    <mc:Fallback>
      <p:transition spd="slow" advTm="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19</a:t>
            </a:fld>
            <a:endParaRPr lang="it-IT"/>
          </a:p>
        </p:txBody>
      </p:sp>
      <p:pic>
        <p:nvPicPr>
          <p:cNvPr id="18434" name="Picture 2" descr="E:\Progetto manualita'\materiale progetto manualità\20170607_08164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956376" y="6525345"/>
            <a:ext cx="288032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08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5"/>
    </mc:Choice>
    <mc:Fallback>
      <p:transition spd="slow" advTm="640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873755"/>
              </p:ext>
            </p:extLst>
          </p:nvPr>
        </p:nvGraphicFramePr>
        <p:xfrm>
          <a:off x="2123728" y="764704"/>
          <a:ext cx="5112568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Documento" r:id="rId3" imgW="6126030" imgH="7342676" progId="Word.Document.12">
                  <p:embed/>
                </p:oleObj>
              </mc:Choice>
              <mc:Fallback>
                <p:oleObj name="Documento" r:id="rId3" imgW="6126030" imgH="734267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764704"/>
                        <a:ext cx="5112568" cy="54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vanti o successivo 6">
            <a:hlinkClick r:id="" action="ppaction://hlinkshowjump?jump=nextslide" highlightClick="1"/>
          </p:cNvPr>
          <p:cNvSpPr/>
          <p:nvPr/>
        </p:nvSpPr>
        <p:spPr>
          <a:xfrm>
            <a:off x="8172400" y="6309321"/>
            <a:ext cx="360040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24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71"/>
    </mc:Choice>
    <mc:Fallback>
      <p:transition spd="slow" advTm="3067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20</a:t>
            </a:fld>
            <a:endParaRPr lang="it-IT"/>
          </a:p>
        </p:txBody>
      </p:sp>
      <p:pic>
        <p:nvPicPr>
          <p:cNvPr id="20482" name="Picture 2" descr="E:\Progetto manualita'\materiale progetto manualità\20170607_0816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8100392" y="6525345"/>
            <a:ext cx="288032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47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2"/>
    </mc:Choice>
    <mc:Fallback>
      <p:transition spd="slow" advTm="6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21</a:t>
            </a:fld>
            <a:endParaRPr lang="it-IT"/>
          </a:p>
        </p:txBody>
      </p:sp>
      <p:pic>
        <p:nvPicPr>
          <p:cNvPr id="19458" name="Picture 2" descr="E:\Progetto manualita'\materiale progetto manualità\20170607_08160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740352" y="6597352"/>
            <a:ext cx="432048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02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3"/>
    </mc:Choice>
    <mc:Fallback>
      <p:transition spd="slow" advTm="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22</a:t>
            </a:fld>
            <a:endParaRPr lang="it-IT"/>
          </a:p>
        </p:txBody>
      </p:sp>
      <p:pic>
        <p:nvPicPr>
          <p:cNvPr id="21506" name="Picture 2" descr="E:\Progetto manualita'\materiale progetto manualità\20170607_08132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840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596336" y="6525345"/>
            <a:ext cx="432048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0"/>
    </mc:Choice>
    <mc:Fallback>
      <p:transition spd="slow" advTm="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23</a:t>
            </a:fld>
            <a:endParaRPr lang="it-IT"/>
          </a:p>
        </p:txBody>
      </p:sp>
      <p:pic>
        <p:nvPicPr>
          <p:cNvPr id="14338" name="Picture 2" descr="E:\Progetto manualita'\materiale progetto manualità\20170607_08153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668344" y="6453337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43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2"/>
    </mc:Choice>
    <mc:Fallback>
      <p:transition spd="slow" advTm="608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24</a:t>
            </a:fld>
            <a:endParaRPr lang="it-IT"/>
          </a:p>
        </p:txBody>
      </p:sp>
      <p:pic>
        <p:nvPicPr>
          <p:cNvPr id="12290" name="Picture 2" descr="E:\Progetto manualita'\materiale progetto manualità\20170607_0815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28"/>
            <a:ext cx="9144000" cy="763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884368" y="6525344"/>
            <a:ext cx="504056" cy="576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18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6"/>
    </mc:Choice>
    <mc:Fallback>
      <p:transition spd="slow" advTm="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25</a:t>
            </a:fld>
            <a:endParaRPr lang="it-IT"/>
          </a:p>
        </p:txBody>
      </p:sp>
      <p:pic>
        <p:nvPicPr>
          <p:cNvPr id="13314" name="Picture 2" descr="E:\Progetto manualita'\materiale progetto manualità\20170607_08145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812360" y="6525345"/>
            <a:ext cx="432048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53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7"/>
    </mc:Choice>
    <mc:Fallback>
      <p:transition spd="slow" advTm="7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26</a:t>
            </a:fld>
            <a:endParaRPr lang="it-IT"/>
          </a:p>
        </p:txBody>
      </p:sp>
      <p:pic>
        <p:nvPicPr>
          <p:cNvPr id="15362" name="Picture 2" descr="E:\Progetto manualita'\materiale progetto manualità\20170607_08151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740352" y="6597352"/>
            <a:ext cx="360040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0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4"/>
    </mc:Choice>
    <mc:Fallback>
      <p:transition spd="slow" advTm="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27</a:t>
            </a:fld>
            <a:endParaRPr lang="it-IT"/>
          </a:p>
        </p:txBody>
      </p:sp>
      <p:pic>
        <p:nvPicPr>
          <p:cNvPr id="16386" name="Picture 2" descr="E:\Progetto manualita'\materiale progetto manualità\20170607_08153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524328" y="6453337"/>
            <a:ext cx="43204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48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8"/>
    </mc:Choice>
    <mc:Fallback>
      <p:transition spd="slow" advTm="6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28</a:t>
            </a:fld>
            <a:endParaRPr lang="it-IT"/>
          </a:p>
        </p:txBody>
      </p:sp>
      <p:pic>
        <p:nvPicPr>
          <p:cNvPr id="17410" name="Picture 2" descr="E:\Progetto manualita'\materiale progetto manualità\20170607_0816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668344" y="6453336"/>
            <a:ext cx="432048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14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2"/>
    </mc:Choice>
    <mc:Fallback>
      <p:transition spd="slow" advTm="6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29</a:t>
            </a:fld>
            <a:endParaRPr lang="it-IT"/>
          </a:p>
        </p:txBody>
      </p:sp>
      <p:pic>
        <p:nvPicPr>
          <p:cNvPr id="11267" name="Picture 3" descr="E:\Progetto manualita'\materiale progetto manualità\20170607_0817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812360" y="6525345"/>
            <a:ext cx="360040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58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6"/>
    </mc:Choice>
    <mc:Fallback>
      <p:transition spd="slow" advTm="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E:\Progetto manualita'\materiale progetto manualità\20170607_0817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8028384" y="6453336"/>
            <a:ext cx="576064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40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7"/>
    </mc:Choice>
    <mc:Fallback>
      <p:transition spd="slow" advTm="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30</a:t>
            </a:fld>
            <a:endParaRPr lang="it-IT"/>
          </a:p>
        </p:txBody>
      </p:sp>
      <p:pic>
        <p:nvPicPr>
          <p:cNvPr id="22530" name="Picture 2" descr="E:\Progetto manualita'\materiale progetto manualità\20170607_08145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740352" y="6453336"/>
            <a:ext cx="432048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00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6"/>
    </mc:Choice>
    <mc:Fallback>
      <p:transition spd="slow" advTm="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31</a:t>
            </a:fld>
            <a:endParaRPr lang="it-IT"/>
          </a:p>
        </p:txBody>
      </p:sp>
      <p:pic>
        <p:nvPicPr>
          <p:cNvPr id="23554" name="Picture 2" descr="E:\Progetto manualita'\materiale progetto manualità\20170607_08172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596336" y="6309320"/>
            <a:ext cx="576064" cy="4320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01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9"/>
    </mc:Choice>
    <mc:Fallback>
      <p:transition spd="slow" advTm="6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32</a:t>
            </a:fld>
            <a:endParaRPr lang="it-IT"/>
          </a:p>
        </p:txBody>
      </p:sp>
      <p:pic>
        <p:nvPicPr>
          <p:cNvPr id="25602" name="Picture 2" descr="E:\Progetto manualita'\materiale progetto manualità\IMG-20170613-WA004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740352" y="6453336"/>
            <a:ext cx="432048" cy="4046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04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4"/>
    </mc:Choice>
    <mc:Fallback>
      <p:transition spd="slow" advTm="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33</a:t>
            </a:fld>
            <a:endParaRPr lang="it-IT"/>
          </a:p>
        </p:txBody>
      </p:sp>
      <p:pic>
        <p:nvPicPr>
          <p:cNvPr id="24578" name="Picture 2" descr="E:\Progetto manualita'\materiale progetto manualità\IMG-20170613-WA00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7740352" y="6525345"/>
            <a:ext cx="504056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32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5"/>
    </mc:Choice>
    <mc:Fallback>
      <p:transition spd="slow" advTm="6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34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226121" y="2967335"/>
            <a:ext cx="2691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The end</a:t>
            </a:r>
            <a:endParaRPr lang="it-IT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Pagina iniziale 7">
            <a:hlinkClick r:id="" action="ppaction://hlinkshowjump?jump=firstslide" highlightClick="1"/>
          </p:cNvPr>
          <p:cNvSpPr/>
          <p:nvPr/>
        </p:nvSpPr>
        <p:spPr>
          <a:xfrm>
            <a:off x="7808056" y="6192689"/>
            <a:ext cx="360040" cy="3326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467544" y="4437113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 INS.</a:t>
            </a:r>
          </a:p>
          <a:p>
            <a:r>
              <a:rPr lang="it-IT" dirty="0" smtClean="0"/>
              <a:t>CONFORTI ANGELA</a:t>
            </a:r>
          </a:p>
          <a:p>
            <a:r>
              <a:rPr lang="it-IT" dirty="0" smtClean="0"/>
              <a:t>VENA ROSELLINA</a:t>
            </a:r>
          </a:p>
          <a:p>
            <a:r>
              <a:rPr lang="it-IT" dirty="0" smtClean="0"/>
              <a:t>SALIMBENI  ANTONELLA</a:t>
            </a:r>
          </a:p>
          <a:p>
            <a:r>
              <a:rPr lang="it-IT" dirty="0" smtClean="0"/>
              <a:t>PILUSO GRAZIELLA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790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3"/>
    </mc:Choice>
    <mc:Fallback>
      <p:transition spd="slow" advTm="6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Progetto manualita'\materiale progetto manualità\20170607_0816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vanti o successivo 5">
            <a:hlinkClick r:id="" action="ppaction://hlinkshowjump?jump=nextslide" highlightClick="1"/>
          </p:cNvPr>
          <p:cNvSpPr/>
          <p:nvPr/>
        </p:nvSpPr>
        <p:spPr>
          <a:xfrm>
            <a:off x="8388424" y="6525345"/>
            <a:ext cx="504056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69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1"/>
    </mc:Choice>
    <mc:Fallback>
      <p:transition spd="slow" advTm="78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5</a:t>
            </a:fld>
            <a:endParaRPr lang="it-IT"/>
          </a:p>
        </p:txBody>
      </p:sp>
      <p:pic>
        <p:nvPicPr>
          <p:cNvPr id="14338" name="Picture 2" descr="E:\Progetto manualita'\materiale progetto manualità\20170607_08171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884368" y="6525345"/>
            <a:ext cx="360040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55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0"/>
    </mc:Choice>
    <mc:Fallback>
      <p:transition spd="slow" advTm="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050" name="Picture 2" descr="E:\Progetto manualita'\materiale progetto manualità\20170607_09074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"/>
            <a:ext cx="60126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524328" y="6525345"/>
            <a:ext cx="360040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42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7"/>
    </mc:Choice>
    <mc:Fallback>
      <p:transition spd="slow" advTm="8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7</a:t>
            </a:fld>
            <a:endParaRPr lang="it-IT"/>
          </a:p>
        </p:txBody>
      </p:sp>
      <p:pic>
        <p:nvPicPr>
          <p:cNvPr id="3074" name="Picture 2" descr="E:\Progetto manualita'\materiale progetto manualità\20170607_0907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552728" cy="67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524328" y="6597352"/>
            <a:ext cx="432048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58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1"/>
    </mc:Choice>
    <mc:Fallback>
      <p:transition spd="slow" advTm="8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8</a:t>
            </a:fld>
            <a:endParaRPr lang="it-IT"/>
          </a:p>
        </p:txBody>
      </p:sp>
      <p:pic>
        <p:nvPicPr>
          <p:cNvPr id="4098" name="Picture 2" descr="E:\Progetto manualita'\materiale progetto manualità\20170607_09074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768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524328" y="6597352"/>
            <a:ext cx="64807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7"/>
    </mc:Choice>
    <mc:Fallback>
      <p:transition spd="slow" advTm="8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13940-3F62-45A6-BDC1-32FA759DE749}" type="slidenum">
              <a:rPr lang="it-IT" smtClean="0"/>
              <a:t>9</a:t>
            </a:fld>
            <a:endParaRPr lang="it-IT"/>
          </a:p>
        </p:txBody>
      </p:sp>
      <p:pic>
        <p:nvPicPr>
          <p:cNvPr id="5122" name="Picture 2" descr="E:\Progetto manualita'\materiale progetto manualità\20170607_09074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48" y="8509"/>
            <a:ext cx="6264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308304" y="6525345"/>
            <a:ext cx="360040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47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9"/>
    </mc:Choice>
    <mc:Fallback>
      <p:transition spd="slow" advTm="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341</TotalTime>
  <Words>52</Words>
  <Application>Microsoft Office PowerPoint</Application>
  <PresentationFormat>Presentazione su schermo (4:3)</PresentationFormat>
  <Paragraphs>39</Paragraphs>
  <Slides>34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6" baseType="lpstr">
      <vt:lpstr>Tema di Office</vt:lpstr>
      <vt:lpstr>Documento</vt:lpstr>
      <vt:lpstr>PROGETTO MANI CHE CREANO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MANI CHE CREANO</dc:title>
  <dc:creator>Martina</dc:creator>
  <cp:lastModifiedBy>Martina</cp:lastModifiedBy>
  <cp:revision>41</cp:revision>
  <dcterms:created xsi:type="dcterms:W3CDTF">2017-06-20T07:07:46Z</dcterms:created>
  <dcterms:modified xsi:type="dcterms:W3CDTF">2017-06-20T13:39:43Z</dcterms:modified>
</cp:coreProperties>
</file>