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4" r:id="rId3"/>
    <p:sldId id="258" r:id="rId4"/>
    <p:sldId id="257" r:id="rId5"/>
    <p:sldId id="259" r:id="rId6"/>
    <p:sldId id="269" r:id="rId7"/>
    <p:sldId id="260" r:id="rId8"/>
    <p:sldId id="270" r:id="rId9"/>
    <p:sldId id="266" r:id="rId10"/>
    <p:sldId id="271" r:id="rId11"/>
    <p:sldId id="272" r:id="rId12"/>
    <p:sldId id="263" r:id="rId13"/>
    <p:sldId id="261" r:id="rId14"/>
    <p:sldId id="264" r:id="rId15"/>
    <p:sldId id="262" r:id="rId16"/>
    <p:sldId id="267" r:id="rId17"/>
    <p:sldId id="273" r:id="rId18"/>
    <p:sldId id="268" r:id="rId19"/>
    <p:sldId id="265" r:id="rId20"/>
    <p:sldId id="275" r:id="rId21"/>
    <p:sldId id="276" r:id="rId22"/>
    <p:sldId id="280" r:id="rId23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C4577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013" autoAdjust="0"/>
    <p:restoredTop sz="94660"/>
  </p:normalViewPr>
  <p:slideViewPr>
    <p:cSldViewPr snapToGrid="0">
      <p:cViewPr varScale="1">
        <p:scale>
          <a:sx n="83" d="100"/>
          <a:sy n="83" d="100"/>
        </p:scale>
        <p:origin x="9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9B703E8-E2A4-4E17-9300-FC1D598E88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DDEDEBE5-23E9-4ABA-829B-5A0642557DA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27FB803C-A8CA-4934-822C-115AD5DD35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EFBD55-6CDA-4FF4-AC1C-F735388AEB1B}" type="datetimeFigureOut">
              <a:rPr lang="it-IT" smtClean="0"/>
              <a:t>16/06/2017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5CED9017-433A-4776-B2DC-A93611096D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4D17B9E6-2974-4D28-849E-39F68EB077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7AC2DF-2D92-4287-99D6-AEC0B8BEE49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888318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CE160AD-915A-4C31-B3D0-938DABCF72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98E13260-0CCB-4EAA-BBDD-7C2E9E3543C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AB9EFBD9-EF3E-4308-83A9-73BC635119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EFBD55-6CDA-4FF4-AC1C-F735388AEB1B}" type="datetimeFigureOut">
              <a:rPr lang="it-IT" smtClean="0"/>
              <a:t>16/06/2017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8D9D7D74-B401-4987-8AA6-05DE9540DF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C64CAD30-8E06-48AE-BBC1-13BCB440FC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7AC2DF-2D92-4287-99D6-AEC0B8BEE49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65009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7ABE465B-AB43-410C-AB8A-BD7D757FB77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B45C5E8A-A41A-4378-9BCA-C4FD113B057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8574AFCE-12CB-4B59-915E-6AC4D76F73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EFBD55-6CDA-4FF4-AC1C-F735388AEB1B}" type="datetimeFigureOut">
              <a:rPr lang="it-IT" smtClean="0"/>
              <a:t>16/06/2017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3E3133C6-B510-4496-BF0C-31954E9139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E9BB0674-D1A2-4702-907A-C1D3AE05D0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7AC2DF-2D92-4287-99D6-AEC0B8BEE49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472209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5B6E4CF-73F4-42AE-BF78-0953E098A4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0254A2A9-4C1E-494F-90BD-9BAF5F4074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4C52E42B-3CFC-4D4D-AC6D-0192F926E7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EFBD55-6CDA-4FF4-AC1C-F735388AEB1B}" type="datetimeFigureOut">
              <a:rPr lang="it-IT" smtClean="0"/>
              <a:t>16/06/2017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967B7E49-2539-497C-8554-2A659BC39A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1B8D091A-FD57-408C-88B7-8F0B8E7162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7AC2DF-2D92-4287-99D6-AEC0B8BEE49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844202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D5ED0C7-8051-4CC7-92CC-012EFBEBB7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B79EE546-699F-4C31-9D29-1A110203D6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0C74905F-7D1A-4238-9418-FCA3E251BD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EFBD55-6CDA-4FF4-AC1C-F735388AEB1B}" type="datetimeFigureOut">
              <a:rPr lang="it-IT" smtClean="0"/>
              <a:t>16/06/2017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8C23BF60-88A0-46C0-BB17-55324B03F1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271727F9-4ECE-4040-8F7E-F63D577800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7AC2DF-2D92-4287-99D6-AEC0B8BEE49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292382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5BB0976-A07C-4706-9E20-3955F972FF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A373AA16-8837-470D-98EB-CD34CC34006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A7448A02-2ADE-4BF5-B3B2-2E7B3DAAC45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B7CF40E0-4522-44A3-B5AD-7C69AE6C74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EFBD55-6CDA-4FF4-AC1C-F735388AEB1B}" type="datetimeFigureOut">
              <a:rPr lang="it-IT" smtClean="0"/>
              <a:t>16/06/2017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9604E533-470E-4E0A-9B82-409C9D2524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A470D20F-AFC1-4EBB-A146-35B5DC7C74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7AC2DF-2D92-4287-99D6-AEC0B8BEE49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14415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03A7031-99E8-4109-8252-BD40095183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01BDA8CE-08AD-4B7F-A421-5881481C16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53BFB2F5-5AD0-4AE6-B2F6-EFA8DE09817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7A790088-120A-4858-B542-59F25A14ED0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3CDA0624-55D4-4A4B-B4E9-2B17D1E2683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957B6507-9E8E-4906-BAF3-5E307F6B1A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EFBD55-6CDA-4FF4-AC1C-F735388AEB1B}" type="datetimeFigureOut">
              <a:rPr lang="it-IT" smtClean="0"/>
              <a:t>16/06/2017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05FE7045-3DFF-4830-8163-D3FF8585A9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586A9E09-039B-4725-BE40-F667951B7F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7AC2DF-2D92-4287-99D6-AEC0B8BEE49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799888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A77B20E-441F-4F38-ABCC-F9521E3ED8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2E7A4BA2-8377-44E8-9077-F5AC443D95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EFBD55-6CDA-4FF4-AC1C-F735388AEB1B}" type="datetimeFigureOut">
              <a:rPr lang="it-IT" smtClean="0"/>
              <a:t>16/06/2017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49A40C4D-C206-4D0F-BF67-61EDEFAD86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5A5BC362-CA65-443B-825F-52DEAD7CA2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7AC2DF-2D92-4287-99D6-AEC0B8BEE49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406289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DFE31F90-97DE-4FB1-84BD-37C8DF10C9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EFBD55-6CDA-4FF4-AC1C-F735388AEB1B}" type="datetimeFigureOut">
              <a:rPr lang="it-IT" smtClean="0"/>
              <a:t>16/06/2017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2F0B3FD5-59AD-47EC-BB12-87CD93171A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4CFCCF30-A13F-46CC-90A6-66CE5464CF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7AC2DF-2D92-4287-99D6-AEC0B8BEE49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266428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F928ACA-4F67-4BE6-B676-C299FC4E73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1DF262C5-BE48-437B-B581-F25FE7757F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82343C2B-236A-443D-AFB0-D013A4E342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44CEC4FB-BAB9-4F26-831E-60ACA20020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EFBD55-6CDA-4FF4-AC1C-F735388AEB1B}" type="datetimeFigureOut">
              <a:rPr lang="it-IT" smtClean="0"/>
              <a:t>16/06/2017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7ED53005-10E0-46B8-AABC-E6913EDB0C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57D1BCA6-829D-423E-A46F-D7E17BCDF7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7AC2DF-2D92-4287-99D6-AEC0B8BEE49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630146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7840D8D-B226-4F07-AB26-79F16C1EDD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125BD391-481D-4F83-876F-5F14B7F6054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B42F5F23-CD0A-4617-AA5E-E4373D40FD7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559584A3-7272-4186-AC2E-85DA01D395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EFBD55-6CDA-4FF4-AC1C-F735388AEB1B}" type="datetimeFigureOut">
              <a:rPr lang="it-IT" smtClean="0"/>
              <a:t>16/06/2017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9F586D9F-A5AF-4E36-AE4F-33A1048F2B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D18562DF-49F7-41BB-A94C-6AE706BA47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7AC2DF-2D92-4287-99D6-AEC0B8BEE49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324666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50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EA6589B0-383A-4A05-9D66-2955D96E70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70862185-1CD6-480E-ABAF-C569858FE4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BCBBCA69-B0C6-4B38-866F-5622D66A933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EFBD55-6CDA-4FF4-AC1C-F735388AEB1B}" type="datetimeFigureOut">
              <a:rPr lang="it-IT" smtClean="0"/>
              <a:t>16/06/2017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481BD030-1267-4204-AE83-BD831658452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5BC77132-54FD-469C-8C1C-6FE95B4B64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7AC2DF-2D92-4287-99D6-AEC0B8BEE49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183056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8912320-3C46-4C77-93C1-D2DC8F5AFE9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974573"/>
            <a:ext cx="9144000" cy="1535389"/>
          </a:xfrm>
          <a:solidFill>
            <a:schemeClr val="accent2">
              <a:lumMod val="20000"/>
              <a:lumOff val="80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txBody>
          <a:bodyPr/>
          <a:lstStyle/>
          <a:p>
            <a:r>
              <a:rPr lang="it-IT" dirty="0"/>
              <a:t>PROGETTO LINGUA INGLESE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847B53D5-07A3-41A0-8451-31956C14A9B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871913"/>
            <a:ext cx="9144000" cy="1655762"/>
          </a:xfrm>
          <a:solidFill>
            <a:schemeClr val="accent2">
              <a:lumMod val="40000"/>
              <a:lumOff val="60000"/>
            </a:schemeClr>
          </a:solidFill>
        </p:spPr>
        <p:txBody>
          <a:bodyPr/>
          <a:lstStyle/>
          <a:p>
            <a:r>
              <a:rPr lang="it-IT" dirty="0"/>
              <a:t>Scuola dell’Infanzia </a:t>
            </a:r>
          </a:p>
          <a:p>
            <a:r>
              <a:rPr lang="it-IT" dirty="0"/>
              <a:t>Plesso Madonna della Catena</a:t>
            </a:r>
          </a:p>
          <a:p>
            <a:r>
              <a:rPr lang="it-IT" dirty="0"/>
              <a:t>Gagliardi Maria</a:t>
            </a:r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B699C87E-327B-4FA0-A141-36CC34AD8A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342900"/>
            <a:ext cx="1238250" cy="952500"/>
          </a:xfrm>
          <a:prstGeom prst="rect">
            <a:avLst/>
          </a:prstGeom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59F4AA60-D2AE-4A01-B8B7-15FAB92E64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3750" y="342900"/>
            <a:ext cx="1238250" cy="95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5839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17CE75F-A9AB-4DA5-9F29-91F0808D60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23963"/>
            <a:ext cx="9144000" cy="1325563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/>
          <a:p>
            <a:pPr algn="ctr"/>
            <a:r>
              <a:rPr lang="it-IT" dirty="0">
                <a:ln w="0">
                  <a:solidFill>
                    <a:schemeClr val="accent2">
                      <a:lumMod val="75000"/>
                    </a:schemeClr>
                  </a:solidFill>
                </a:ln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WIZZY, WE LOVE YOU!</a:t>
            </a:r>
          </a:p>
        </p:txBody>
      </p:sp>
      <p:grpSp>
        <p:nvGrpSpPr>
          <p:cNvPr id="4" name="Gruppo 3">
            <a:extLst>
              <a:ext uri="{FF2B5EF4-FFF2-40B4-BE49-F238E27FC236}">
                <a16:creationId xmlns:a16="http://schemas.microsoft.com/office/drawing/2014/main" id="{2183C826-55A2-425C-805C-C081A7A940EB}"/>
              </a:ext>
            </a:extLst>
          </p:cNvPr>
          <p:cNvGrpSpPr/>
          <p:nvPr/>
        </p:nvGrpSpPr>
        <p:grpSpPr>
          <a:xfrm>
            <a:off x="1524000" y="1457187"/>
            <a:ext cx="9144000" cy="5208655"/>
            <a:chOff x="1524000" y="1457187"/>
            <a:chExt cx="9144000" cy="5208655"/>
          </a:xfrm>
        </p:grpSpPr>
        <p:pic>
          <p:nvPicPr>
            <p:cNvPr id="3" name="Immagine 2">
              <a:extLst>
                <a:ext uri="{FF2B5EF4-FFF2-40B4-BE49-F238E27FC236}">
                  <a16:creationId xmlns:a16="http://schemas.microsoft.com/office/drawing/2014/main" id="{3793417A-A3C3-44D1-8817-66511A2BFC9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524000" y="1457187"/>
              <a:ext cx="9144000" cy="5208655"/>
            </a:xfrm>
            <a:prstGeom prst="rect">
              <a:avLst/>
            </a:prstGeom>
          </p:spPr>
        </p:pic>
        <p:pic>
          <p:nvPicPr>
            <p:cNvPr id="5" name="Immagine 4">
              <a:extLst>
                <a:ext uri="{FF2B5EF4-FFF2-40B4-BE49-F238E27FC236}">
                  <a16:creationId xmlns:a16="http://schemas.microsoft.com/office/drawing/2014/main" id="{2DD903F6-3A3B-45FE-997D-3BEBB7447F9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20924" y="2671694"/>
              <a:ext cx="753511" cy="689113"/>
            </a:xfrm>
            <a:prstGeom prst="rect">
              <a:avLst/>
            </a:prstGeom>
          </p:spPr>
        </p:pic>
        <p:pic>
          <p:nvPicPr>
            <p:cNvPr id="7" name="Immagine 6">
              <a:extLst>
                <a:ext uri="{FF2B5EF4-FFF2-40B4-BE49-F238E27FC236}">
                  <a16:creationId xmlns:a16="http://schemas.microsoft.com/office/drawing/2014/main" id="{A209DF8D-B03A-4B0C-ABBA-E53EB758E8E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67131" y="2406650"/>
              <a:ext cx="543340" cy="482324"/>
            </a:xfrm>
            <a:prstGeom prst="rect">
              <a:avLst/>
            </a:prstGeom>
          </p:spPr>
        </p:pic>
        <p:pic>
          <p:nvPicPr>
            <p:cNvPr id="9" name="Immagine 8">
              <a:extLst>
                <a:ext uri="{FF2B5EF4-FFF2-40B4-BE49-F238E27FC236}">
                  <a16:creationId xmlns:a16="http://schemas.microsoft.com/office/drawing/2014/main" id="{D714C2FB-D381-4617-880D-B18CC37F863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00799" y="2221120"/>
              <a:ext cx="543340" cy="450574"/>
            </a:xfrm>
            <a:prstGeom prst="rect">
              <a:avLst/>
            </a:prstGeom>
          </p:spPr>
        </p:pic>
        <p:pic>
          <p:nvPicPr>
            <p:cNvPr id="11" name="Immagine 10">
              <a:extLst>
                <a:ext uri="{FF2B5EF4-FFF2-40B4-BE49-F238E27FC236}">
                  <a16:creationId xmlns:a16="http://schemas.microsoft.com/office/drawing/2014/main" id="{06AF53E9-7430-4617-8D64-A3F1C81D70E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12152" y="1972435"/>
              <a:ext cx="543341" cy="513729"/>
            </a:xfrm>
            <a:prstGeom prst="rect">
              <a:avLst/>
            </a:prstGeom>
          </p:spPr>
        </p:pic>
        <p:pic>
          <p:nvPicPr>
            <p:cNvPr id="13" name="Immagine 12">
              <a:extLst>
                <a:ext uri="{FF2B5EF4-FFF2-40B4-BE49-F238E27FC236}">
                  <a16:creationId xmlns:a16="http://schemas.microsoft.com/office/drawing/2014/main" id="{37027C71-97A3-42B0-B746-DE161798D93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15399" y="1956076"/>
              <a:ext cx="543340" cy="530088"/>
            </a:xfrm>
            <a:prstGeom prst="rect">
              <a:avLst/>
            </a:prstGeom>
          </p:spPr>
        </p:pic>
        <p:pic>
          <p:nvPicPr>
            <p:cNvPr id="15" name="Immagine 14">
              <a:extLst>
                <a:ext uri="{FF2B5EF4-FFF2-40B4-BE49-F238E27FC236}">
                  <a16:creationId xmlns:a16="http://schemas.microsoft.com/office/drawing/2014/main" id="{F7DC92F0-0484-4254-9AF8-64E9E6928E9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96939" y="2671694"/>
              <a:ext cx="371061" cy="498681"/>
            </a:xfrm>
            <a:prstGeom prst="rect">
              <a:avLst/>
            </a:prstGeom>
          </p:spPr>
        </p:pic>
        <p:pic>
          <p:nvPicPr>
            <p:cNvPr id="17" name="Immagine 16">
              <a:extLst>
                <a:ext uri="{FF2B5EF4-FFF2-40B4-BE49-F238E27FC236}">
                  <a16:creationId xmlns:a16="http://schemas.microsoft.com/office/drawing/2014/main" id="{090F0A2B-911A-425D-85EB-1ADBB441793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49475" y="3375440"/>
              <a:ext cx="424071" cy="490330"/>
            </a:xfrm>
            <a:prstGeom prst="rect">
              <a:avLst/>
            </a:prstGeom>
          </p:spPr>
        </p:pic>
        <p:pic>
          <p:nvPicPr>
            <p:cNvPr id="19" name="Immagine 18">
              <a:extLst>
                <a:ext uri="{FF2B5EF4-FFF2-40B4-BE49-F238E27FC236}">
                  <a16:creationId xmlns:a16="http://schemas.microsoft.com/office/drawing/2014/main" id="{598B2232-6E0C-440D-8BE6-EDA2EBC6D00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98573" y="4385746"/>
              <a:ext cx="675862" cy="60124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84084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o 1">
            <a:extLst>
              <a:ext uri="{FF2B5EF4-FFF2-40B4-BE49-F238E27FC236}">
                <a16:creationId xmlns:a16="http://schemas.microsoft.com/office/drawing/2014/main" id="{66763404-B37C-4E27-88AA-83740A468098}"/>
              </a:ext>
            </a:extLst>
          </p:cNvPr>
          <p:cNvGrpSpPr/>
          <p:nvPr/>
        </p:nvGrpSpPr>
        <p:grpSpPr>
          <a:xfrm>
            <a:off x="331304" y="159026"/>
            <a:ext cx="11370366" cy="6506817"/>
            <a:chOff x="331304" y="159026"/>
            <a:chExt cx="11370366" cy="6506817"/>
          </a:xfrm>
        </p:grpSpPr>
        <p:pic>
          <p:nvPicPr>
            <p:cNvPr id="3" name="Immagine 2">
              <a:extLst>
                <a:ext uri="{FF2B5EF4-FFF2-40B4-BE49-F238E27FC236}">
                  <a16:creationId xmlns:a16="http://schemas.microsoft.com/office/drawing/2014/main" id="{0B444EBF-9453-450E-A9F8-733757D83D0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31304" y="159026"/>
              <a:ext cx="11370366" cy="6506817"/>
            </a:xfrm>
            <a:prstGeom prst="rect">
              <a:avLst/>
            </a:prstGeom>
          </p:spPr>
        </p:pic>
        <p:pic>
          <p:nvPicPr>
            <p:cNvPr id="5" name="Immagine 4">
              <a:extLst>
                <a:ext uri="{FF2B5EF4-FFF2-40B4-BE49-F238E27FC236}">
                  <a16:creationId xmlns:a16="http://schemas.microsoft.com/office/drawing/2014/main" id="{3B4F2534-A607-486A-998F-18797D75238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94544" y="2994992"/>
              <a:ext cx="778051" cy="463826"/>
            </a:xfrm>
            <a:prstGeom prst="rect">
              <a:avLst/>
            </a:prstGeom>
          </p:spPr>
        </p:pic>
        <p:pic>
          <p:nvPicPr>
            <p:cNvPr id="7" name="Immagine 6">
              <a:extLst>
                <a:ext uri="{FF2B5EF4-FFF2-40B4-BE49-F238E27FC236}">
                  <a16:creationId xmlns:a16="http://schemas.microsoft.com/office/drawing/2014/main" id="{35A75F5C-F037-453F-9530-696D7A93421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52729" y="1815548"/>
              <a:ext cx="622853" cy="490330"/>
            </a:xfrm>
            <a:prstGeom prst="rect">
              <a:avLst/>
            </a:prstGeom>
          </p:spPr>
        </p:pic>
        <p:pic>
          <p:nvPicPr>
            <p:cNvPr id="9" name="Immagine 8">
              <a:extLst>
                <a:ext uri="{FF2B5EF4-FFF2-40B4-BE49-F238E27FC236}">
                  <a16:creationId xmlns:a16="http://schemas.microsoft.com/office/drawing/2014/main" id="{916CDB6B-01C6-44C4-ADCE-140DFCF7843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09183" y="1709530"/>
              <a:ext cx="647492" cy="596348"/>
            </a:xfrm>
            <a:prstGeom prst="rect">
              <a:avLst/>
            </a:prstGeom>
          </p:spPr>
        </p:pic>
        <p:pic>
          <p:nvPicPr>
            <p:cNvPr id="11" name="Immagine 10">
              <a:extLst>
                <a:ext uri="{FF2B5EF4-FFF2-40B4-BE49-F238E27FC236}">
                  <a16:creationId xmlns:a16="http://schemas.microsoft.com/office/drawing/2014/main" id="{A16B7BD3-2FC9-480A-BB2C-6E9A8356AC8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00661" y="2643810"/>
              <a:ext cx="516835" cy="583095"/>
            </a:xfrm>
            <a:prstGeom prst="rect">
              <a:avLst/>
            </a:prstGeom>
          </p:spPr>
        </p:pic>
        <p:pic>
          <p:nvPicPr>
            <p:cNvPr id="13" name="Immagine 12">
              <a:extLst>
                <a:ext uri="{FF2B5EF4-FFF2-40B4-BE49-F238E27FC236}">
                  <a16:creationId xmlns:a16="http://schemas.microsoft.com/office/drawing/2014/main" id="{D4E37FA5-71F3-4ABB-8AA9-049BE420184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61981" y="2643810"/>
              <a:ext cx="622853" cy="781878"/>
            </a:xfrm>
            <a:prstGeom prst="rect">
              <a:avLst/>
            </a:prstGeom>
          </p:spPr>
        </p:pic>
        <p:pic>
          <p:nvPicPr>
            <p:cNvPr id="15" name="Immagine 14">
              <a:extLst>
                <a:ext uri="{FF2B5EF4-FFF2-40B4-BE49-F238E27FC236}">
                  <a16:creationId xmlns:a16="http://schemas.microsoft.com/office/drawing/2014/main" id="{5F30A768-2D67-456D-BE5F-F05C1EAC442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33970" y="3856382"/>
              <a:ext cx="647492" cy="68393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586457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53B0755-87CF-4CDE-B378-B8E290A60C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READY , STEADY, ….GO!!!!</a:t>
            </a:r>
            <a:endParaRPr lang="it-IT" dirty="0"/>
          </a:p>
        </p:txBody>
      </p:sp>
      <p:grpSp>
        <p:nvGrpSpPr>
          <p:cNvPr id="4" name="Gruppo 3">
            <a:extLst>
              <a:ext uri="{FF2B5EF4-FFF2-40B4-BE49-F238E27FC236}">
                <a16:creationId xmlns:a16="http://schemas.microsoft.com/office/drawing/2014/main" id="{3526CC3D-5405-4648-B473-FF90859F0817}"/>
              </a:ext>
            </a:extLst>
          </p:cNvPr>
          <p:cNvGrpSpPr/>
          <p:nvPr/>
        </p:nvGrpSpPr>
        <p:grpSpPr>
          <a:xfrm>
            <a:off x="1524000" y="1690688"/>
            <a:ext cx="9144000" cy="4975155"/>
            <a:chOff x="1524000" y="1690688"/>
            <a:chExt cx="9144000" cy="4975155"/>
          </a:xfrm>
        </p:grpSpPr>
        <p:pic>
          <p:nvPicPr>
            <p:cNvPr id="3" name="Immagine 2">
              <a:extLst>
                <a:ext uri="{FF2B5EF4-FFF2-40B4-BE49-F238E27FC236}">
                  <a16:creationId xmlns:a16="http://schemas.microsoft.com/office/drawing/2014/main" id="{D3C361D0-06F9-4636-85E7-229764DF1AF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524000" y="1690688"/>
              <a:ext cx="9144000" cy="4975155"/>
            </a:xfrm>
            <a:prstGeom prst="rect">
              <a:avLst/>
            </a:prstGeom>
          </p:spPr>
        </p:pic>
        <p:pic>
          <p:nvPicPr>
            <p:cNvPr id="5" name="Immagine 4">
              <a:extLst>
                <a:ext uri="{FF2B5EF4-FFF2-40B4-BE49-F238E27FC236}">
                  <a16:creationId xmlns:a16="http://schemas.microsoft.com/office/drawing/2014/main" id="{875186DE-C2BB-49E8-AD49-33F34218895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53878" y="3564835"/>
              <a:ext cx="410818" cy="278296"/>
            </a:xfrm>
            <a:prstGeom prst="rect">
              <a:avLst/>
            </a:prstGeom>
          </p:spPr>
        </p:pic>
        <p:pic>
          <p:nvPicPr>
            <p:cNvPr id="7" name="Immagine 6">
              <a:extLst>
                <a:ext uri="{FF2B5EF4-FFF2-40B4-BE49-F238E27FC236}">
                  <a16:creationId xmlns:a16="http://schemas.microsoft.com/office/drawing/2014/main" id="{7CABB772-87DB-46C8-82C3-CD6D19BBA12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85775" y="3740945"/>
              <a:ext cx="329441" cy="238539"/>
            </a:xfrm>
            <a:prstGeom prst="rect">
              <a:avLst/>
            </a:prstGeom>
          </p:spPr>
        </p:pic>
        <p:pic>
          <p:nvPicPr>
            <p:cNvPr id="9" name="Immagine 8">
              <a:extLst>
                <a:ext uri="{FF2B5EF4-FFF2-40B4-BE49-F238E27FC236}">
                  <a16:creationId xmlns:a16="http://schemas.microsoft.com/office/drawing/2014/main" id="{D2ADF31B-5F13-4DFE-A0B9-B8E74E511A7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36295" y="3652889"/>
              <a:ext cx="246098" cy="414649"/>
            </a:xfrm>
            <a:prstGeom prst="rect">
              <a:avLst/>
            </a:prstGeom>
          </p:spPr>
        </p:pic>
        <p:pic>
          <p:nvPicPr>
            <p:cNvPr id="11" name="Immagine 10">
              <a:extLst>
                <a:ext uri="{FF2B5EF4-FFF2-40B4-BE49-F238E27FC236}">
                  <a16:creationId xmlns:a16="http://schemas.microsoft.com/office/drawing/2014/main" id="{FB626CE8-7D5C-4AE6-9C7E-17B46E48E3D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17667" y="3634514"/>
              <a:ext cx="369148" cy="433024"/>
            </a:xfrm>
            <a:prstGeom prst="rect">
              <a:avLst/>
            </a:prstGeom>
          </p:spPr>
        </p:pic>
        <p:pic>
          <p:nvPicPr>
            <p:cNvPr id="13" name="Immagine 12">
              <a:extLst>
                <a:ext uri="{FF2B5EF4-FFF2-40B4-BE49-F238E27FC236}">
                  <a16:creationId xmlns:a16="http://schemas.microsoft.com/office/drawing/2014/main" id="{89AA7A76-2B70-413A-AD3E-D120189B0F7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54090" y="3427189"/>
              <a:ext cx="352115" cy="414649"/>
            </a:xfrm>
            <a:prstGeom prst="rect">
              <a:avLst/>
            </a:prstGeom>
          </p:spPr>
        </p:pic>
        <p:pic>
          <p:nvPicPr>
            <p:cNvPr id="15" name="Immagine 14">
              <a:extLst>
                <a:ext uri="{FF2B5EF4-FFF2-40B4-BE49-F238E27FC236}">
                  <a16:creationId xmlns:a16="http://schemas.microsoft.com/office/drawing/2014/main" id="{046C851B-2FA8-4586-998A-1CCA544A790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96619" y="3581919"/>
              <a:ext cx="407971" cy="42023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78590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3000">
        <p14:gallery dir="l"/>
      </p:transition>
    </mc:Choice>
    <mc:Fallback xmlns="">
      <p:transition spd="slow" advTm="3000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2B6B35D-7ECB-440D-BDA1-2F9DB1DDFD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AND NOW….PLAY!</a:t>
            </a:r>
            <a:endParaRPr lang="it-IT" dirty="0"/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7D4B71D5-CE7E-4AA0-B4CE-6CB420A602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1842052"/>
            <a:ext cx="9144000" cy="4373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4594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DC7E40C8-078D-4AB1-9298-5E5CEE2AA3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-5400000">
            <a:off x="3186015" y="-1822084"/>
            <a:ext cx="6190420" cy="10564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3605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59F6D302-C21F-44A9-8A48-A36345EEFBA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 l="8260" t="7735" r="3769"/>
          <a:stretch/>
        </p:blipFill>
        <p:spPr>
          <a:xfrm>
            <a:off x="1268604" y="1258957"/>
            <a:ext cx="9174108" cy="5048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82322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1EE5D42E-86F6-4CE9-8463-768A878DAF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-10800000">
            <a:off x="1445281" y="365125"/>
            <a:ext cx="9221646" cy="6148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4887252"/>
      </p:ext>
    </p:extLst>
  </p:cSld>
  <p:clrMapOvr>
    <a:masterClrMapping/>
  </p:clrMapOvr>
  <p:transition spd="slow">
    <p:wheel spokes="1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4CCE6BA-467F-4C0E-9610-A3D609EC6E2F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4">
              <a:lumMod val="40000"/>
              <a:lumOff val="60000"/>
            </a:schemeClr>
          </a:solidFill>
        </p:spPr>
        <p:txBody>
          <a:bodyPr/>
          <a:lstStyle/>
          <a:p>
            <a:pPr algn="ctr"/>
            <a:r>
              <a:rPr lang="it-IT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OUR      FLAGS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58EDA315-F5D7-4B58-92A3-FAF603B155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1690688"/>
            <a:ext cx="9144000" cy="5001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043570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434AEEE2-6B40-4AAC-8753-F9982A01B1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-5400000">
            <a:off x="2789583" y="-2299253"/>
            <a:ext cx="6559826" cy="11502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4535849"/>
      </p:ext>
    </p:extLst>
  </p:cSld>
  <p:clrMapOvr>
    <a:masterClrMapping/>
  </p:clrMapOvr>
  <p:transition spd="slow">
    <p:wip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8AD74C82-CC25-4C2C-8C6F-26CF1CF817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8052" y="238540"/>
            <a:ext cx="11569148" cy="640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0862713"/>
      </p:ext>
    </p:extLst>
  </p:cSld>
  <p:clrMapOvr>
    <a:masterClrMapping/>
  </p:clrMapOvr>
  <p:transition spd="slow">
    <p:randomBar dir="vert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D2521114-3821-44CB-A71F-7911669297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44487" y="166342"/>
            <a:ext cx="9581322" cy="6492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5766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6FE1F8A-722A-4829-A98F-636A51306A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8312" y="365125"/>
            <a:ext cx="8163339" cy="880579"/>
          </a:xfr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it-IT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MY FIRST PASSPORT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A07DC652-0694-4B23-B79D-AD32FABC9A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4537" y="1372636"/>
            <a:ext cx="6930887" cy="5168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6153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1E6EF60-7DE9-480D-BAF8-36BF33252D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9322" y="365125"/>
            <a:ext cx="8958469" cy="1068347"/>
          </a:xfrm>
          <a:solidFill>
            <a:schemeClr val="accent4">
              <a:lumMod val="40000"/>
              <a:lumOff val="60000"/>
            </a:schemeClr>
          </a:solidFill>
        </p:spPr>
        <p:txBody>
          <a:bodyPr/>
          <a:lstStyle/>
          <a:p>
            <a:pPr algn="ctr"/>
            <a:r>
              <a:rPr lang="it-IT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AND NOW….I’M READY TO GO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91C1C6E3-73CC-47A8-892C-9797C64F0E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1603514" y="1433472"/>
            <a:ext cx="8150087" cy="5424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22297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2A204E9-707C-4602-A57D-43BBF732C6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580390">
            <a:off x="3621157" y="815699"/>
            <a:ext cx="4502426" cy="1325563"/>
          </a:xfrm>
        </p:spPr>
        <p:txBody>
          <a:bodyPr>
            <a:prstTxWarp prst="textArchUp">
              <a:avLst>
                <a:gd name="adj" fmla="val 11029435"/>
              </a:avLst>
            </a:prstTxWarp>
            <a:norm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r>
              <a:rPr lang="it-IT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BYE , BYE  WIZZY!</a:t>
            </a:r>
            <a:endParaRPr lang="it-IT" b="1" dirty="0">
              <a:ln/>
              <a:solidFill>
                <a:srgbClr val="4C4577"/>
              </a:solidFill>
            </a:endParaRPr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66A2513A-179C-4BD0-8087-7A23144BF7B1}"/>
              </a:ext>
            </a:extLst>
          </p:cNvPr>
          <p:cNvSpPr/>
          <p:nvPr/>
        </p:nvSpPr>
        <p:spPr>
          <a:xfrm>
            <a:off x="2252803" y="2967335"/>
            <a:ext cx="7686400" cy="34163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BYE,  BYE  LITTLE WIZARD!</a:t>
            </a:r>
          </a:p>
          <a:p>
            <a:pPr algn="ctr"/>
            <a:r>
              <a:rPr lang="it-IT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BYE  TOMMY!</a:t>
            </a:r>
          </a:p>
          <a:p>
            <a:pPr algn="ctr"/>
            <a:r>
              <a:rPr lang="it-IT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BYE LISA!</a:t>
            </a:r>
          </a:p>
          <a:p>
            <a:pPr algn="ctr"/>
            <a:r>
              <a:rPr lang="it-IT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SEE YOU SOON!</a:t>
            </a:r>
          </a:p>
        </p:txBody>
      </p:sp>
    </p:spTree>
    <p:extLst>
      <p:ext uri="{BB962C8B-B14F-4D97-AF65-F5344CB8AC3E}">
        <p14:creationId xmlns:p14="http://schemas.microsoft.com/office/powerpoint/2010/main" val="1464005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5B7C3AB-4B5F-457A-9CD9-8874173D71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8443" y="550656"/>
            <a:ext cx="10515600" cy="1325563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it-IT" dirty="0"/>
              <a:t>PLAY AND LEARN…………TOGETHER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EBF563F1-56B5-428D-90AA-29694700818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9462"/>
          <a:stretch/>
        </p:blipFill>
        <p:spPr>
          <a:xfrm>
            <a:off x="1245704" y="2075002"/>
            <a:ext cx="9144000" cy="3928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3970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C4A02AC-3932-45FE-ABD6-2D9C8D36EF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97565"/>
            <a:ext cx="10452652" cy="1293123"/>
          </a:xfrm>
        </p:spPr>
        <p:txBody>
          <a:bodyPr/>
          <a:lstStyle/>
          <a:p>
            <a:r>
              <a:rPr lang="it-IT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…..HAPPY EASTER! WITH TOMMY AND LISA </a:t>
            </a:r>
            <a:endParaRPr lang="it-IT" dirty="0"/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AEFB58E5-BECF-4E4F-8E2F-CD499FCE2D5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48000"/>
          <a:stretch/>
        </p:blipFill>
        <p:spPr>
          <a:xfrm>
            <a:off x="1552161" y="1497496"/>
            <a:ext cx="9024729" cy="4770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924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A366EC7-DA46-4128-B326-280ABCA5C0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25368"/>
            <a:ext cx="10515600" cy="1325563"/>
          </a:xfrm>
          <a:solidFill>
            <a:schemeClr val="accent5">
              <a:lumMod val="60000"/>
              <a:lumOff val="40000"/>
            </a:schemeClr>
          </a:solidFill>
        </p:spPr>
        <p:txBody>
          <a:bodyPr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it-IT" b="1" dirty="0">
                <a:ln/>
                <a:solidFill>
                  <a:schemeClr val="accent4"/>
                </a:solidFill>
              </a:rPr>
              <a:t>HELLO   WIZZY!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CB701166-0DFD-47F7-B0BC-DFD1DE89BE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8957" y="1842052"/>
            <a:ext cx="9899373" cy="4810539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4BDA660E-2D69-4FCB-814B-D6ABABC502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0644" y="4068416"/>
            <a:ext cx="702365" cy="583097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D43E891B-0146-4B84-9A92-D29FF69C25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8400" y="4068416"/>
            <a:ext cx="583096" cy="583098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876C204E-92EA-42D8-A95A-6BBBE8F0A9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3826" y="3657601"/>
            <a:ext cx="304800" cy="410816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10DEB301-9661-49EF-A2AE-3240C5A562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8125" y="3339548"/>
            <a:ext cx="530084" cy="318053"/>
          </a:xfrm>
          <a:prstGeom prst="rect">
            <a:avLst/>
          </a:prstGeom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id="{81C21D6B-FDC8-4BC4-956C-8DF937D05C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797" y="3564836"/>
            <a:ext cx="410815" cy="298173"/>
          </a:xfrm>
          <a:prstGeom prst="rect">
            <a:avLst/>
          </a:prstGeom>
        </p:spPr>
      </p:pic>
      <p:pic>
        <p:nvPicPr>
          <p:cNvPr id="15" name="Immagine 14">
            <a:extLst>
              <a:ext uri="{FF2B5EF4-FFF2-40B4-BE49-F238E27FC236}">
                <a16:creationId xmlns:a16="http://schemas.microsoft.com/office/drawing/2014/main" id="{8664AB37-2B37-4ACA-9213-4246788727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3409" y="3313046"/>
            <a:ext cx="530088" cy="503580"/>
          </a:xfrm>
          <a:prstGeom prst="rect">
            <a:avLst/>
          </a:prstGeom>
        </p:spPr>
      </p:pic>
      <p:pic>
        <p:nvPicPr>
          <p:cNvPr id="17" name="Immagine 16">
            <a:extLst>
              <a:ext uri="{FF2B5EF4-FFF2-40B4-BE49-F238E27FC236}">
                <a16:creationId xmlns:a16="http://schemas.microsoft.com/office/drawing/2014/main" id="{7D6A82E1-EA4C-4B5C-B52F-046C25DE1F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0131" y="3405811"/>
            <a:ext cx="390940" cy="251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55979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0C1460E-8E4E-4613-BE15-55EC6F400E93}"/>
              </a:ext>
            </a:extLst>
          </p:cNvPr>
          <p:cNvSpPr>
            <a:spLocks noGrp="1"/>
          </p:cNvSpPr>
          <p:nvPr>
            <p:ph type="title"/>
          </p:nvPr>
        </p:nvSpPr>
        <p:spPr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/>
          <a:lstStyle/>
          <a:p>
            <a:pPr algn="ctr"/>
            <a:r>
              <a:rPr lang="it-IT" dirty="0"/>
              <a:t>……WE HAVE FUN WITH YOU!</a:t>
            </a:r>
          </a:p>
        </p:txBody>
      </p:sp>
      <p:grpSp>
        <p:nvGrpSpPr>
          <p:cNvPr id="3" name="Gruppo 2">
            <a:extLst>
              <a:ext uri="{FF2B5EF4-FFF2-40B4-BE49-F238E27FC236}">
                <a16:creationId xmlns:a16="http://schemas.microsoft.com/office/drawing/2014/main" id="{47586A77-04D3-4A95-B6E1-0B5074A4FA14}"/>
              </a:ext>
            </a:extLst>
          </p:cNvPr>
          <p:cNvGrpSpPr/>
          <p:nvPr/>
        </p:nvGrpSpPr>
        <p:grpSpPr>
          <a:xfrm>
            <a:off x="1524000" y="1690688"/>
            <a:ext cx="9144000" cy="4855886"/>
            <a:chOff x="1524000" y="1690688"/>
            <a:chExt cx="9144000" cy="4855886"/>
          </a:xfrm>
        </p:grpSpPr>
        <p:pic>
          <p:nvPicPr>
            <p:cNvPr id="4" name="Immagine 3">
              <a:extLst>
                <a:ext uri="{FF2B5EF4-FFF2-40B4-BE49-F238E27FC236}">
                  <a16:creationId xmlns:a16="http://schemas.microsoft.com/office/drawing/2014/main" id="{4BCFD651-CE0D-461E-AC75-0CEC356C1EA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524000" y="1690688"/>
              <a:ext cx="9144000" cy="4855886"/>
            </a:xfrm>
            <a:prstGeom prst="rect">
              <a:avLst/>
            </a:prstGeom>
          </p:spPr>
        </p:pic>
        <p:pic>
          <p:nvPicPr>
            <p:cNvPr id="5" name="Immagine 4">
              <a:extLst>
                <a:ext uri="{FF2B5EF4-FFF2-40B4-BE49-F238E27FC236}">
                  <a16:creationId xmlns:a16="http://schemas.microsoft.com/office/drawing/2014/main" id="{56C6F76E-9332-480D-98A2-92EABBD2695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57029" y="3140766"/>
              <a:ext cx="939041" cy="861392"/>
            </a:xfrm>
            <a:prstGeom prst="rect">
              <a:avLst/>
            </a:prstGeom>
          </p:spPr>
        </p:pic>
        <p:pic>
          <p:nvPicPr>
            <p:cNvPr id="7" name="Immagine 6">
              <a:extLst>
                <a:ext uri="{FF2B5EF4-FFF2-40B4-BE49-F238E27FC236}">
                  <a16:creationId xmlns:a16="http://schemas.microsoft.com/office/drawing/2014/main" id="{6A0C5B10-442A-43A4-A60C-F576C70490F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34398" y="3419062"/>
              <a:ext cx="596349" cy="583096"/>
            </a:xfrm>
            <a:prstGeom prst="rect">
              <a:avLst/>
            </a:prstGeom>
          </p:spPr>
        </p:pic>
        <p:pic>
          <p:nvPicPr>
            <p:cNvPr id="9" name="Immagine 8">
              <a:extLst>
                <a:ext uri="{FF2B5EF4-FFF2-40B4-BE49-F238E27FC236}">
                  <a16:creationId xmlns:a16="http://schemas.microsoft.com/office/drawing/2014/main" id="{648F1A45-B0B2-4F7D-9750-160E9A1D526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27165" y="2279373"/>
              <a:ext cx="622853" cy="609601"/>
            </a:xfrm>
            <a:prstGeom prst="rect">
              <a:avLst/>
            </a:prstGeom>
          </p:spPr>
        </p:pic>
        <p:pic>
          <p:nvPicPr>
            <p:cNvPr id="11" name="Immagine 10">
              <a:extLst>
                <a:ext uri="{FF2B5EF4-FFF2-40B4-BE49-F238E27FC236}">
                  <a16:creationId xmlns:a16="http://schemas.microsoft.com/office/drawing/2014/main" id="{F95902D6-6450-43A1-885A-32DAFA6F968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96000" y="2093844"/>
              <a:ext cx="556591" cy="490329"/>
            </a:xfrm>
            <a:prstGeom prst="rect">
              <a:avLst/>
            </a:prstGeom>
          </p:spPr>
        </p:pic>
        <p:pic>
          <p:nvPicPr>
            <p:cNvPr id="13" name="Immagine 12">
              <a:extLst>
                <a:ext uri="{FF2B5EF4-FFF2-40B4-BE49-F238E27FC236}">
                  <a16:creationId xmlns:a16="http://schemas.microsoft.com/office/drawing/2014/main" id="{A1256EB6-B35D-41CD-BB1C-E20E6BE560A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14515" y="1818864"/>
              <a:ext cx="681555" cy="490674"/>
            </a:xfrm>
            <a:prstGeom prst="rect">
              <a:avLst/>
            </a:prstGeom>
          </p:spPr>
        </p:pic>
        <p:pic>
          <p:nvPicPr>
            <p:cNvPr id="15" name="Immagine 14">
              <a:extLst>
                <a:ext uri="{FF2B5EF4-FFF2-40B4-BE49-F238E27FC236}">
                  <a16:creationId xmlns:a16="http://schemas.microsoft.com/office/drawing/2014/main" id="{0C49CC3E-070E-426F-8097-8719DDC6D53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57600" y="2584173"/>
              <a:ext cx="463826" cy="37106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23807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81715B6A-FEAC-4341-8578-57A8987B61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7166" y="192846"/>
            <a:ext cx="9829800" cy="6492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8328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36B6D3F-AE06-4B78-8250-EF7ACEF34B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dirty="0"/>
              <a:t>Hop, hop </a:t>
            </a:r>
            <a:r>
              <a:rPr lang="it-IT" dirty="0" err="1"/>
              <a:t>little</a:t>
            </a:r>
            <a:r>
              <a:rPr lang="it-IT" dirty="0"/>
              <a:t> </a:t>
            </a:r>
            <a:r>
              <a:rPr lang="it-IT" dirty="0" err="1"/>
              <a:t>rabbit</a:t>
            </a:r>
            <a:r>
              <a:rPr lang="it-IT" dirty="0"/>
              <a:t>!</a:t>
            </a:r>
          </a:p>
        </p:txBody>
      </p:sp>
      <p:grpSp>
        <p:nvGrpSpPr>
          <p:cNvPr id="4" name="Gruppo 3">
            <a:extLst>
              <a:ext uri="{FF2B5EF4-FFF2-40B4-BE49-F238E27FC236}">
                <a16:creationId xmlns:a16="http://schemas.microsoft.com/office/drawing/2014/main" id="{09ED3856-722E-4982-86E1-DCEC0985E55D}"/>
              </a:ext>
            </a:extLst>
          </p:cNvPr>
          <p:cNvGrpSpPr/>
          <p:nvPr/>
        </p:nvGrpSpPr>
        <p:grpSpPr>
          <a:xfrm>
            <a:off x="1524000" y="1690688"/>
            <a:ext cx="9144000" cy="4895642"/>
            <a:chOff x="1524000" y="1690688"/>
            <a:chExt cx="9144000" cy="4895642"/>
          </a:xfrm>
        </p:grpSpPr>
        <p:pic>
          <p:nvPicPr>
            <p:cNvPr id="3" name="Immagine 2">
              <a:extLst>
                <a:ext uri="{FF2B5EF4-FFF2-40B4-BE49-F238E27FC236}">
                  <a16:creationId xmlns:a16="http://schemas.microsoft.com/office/drawing/2014/main" id="{95852618-94E3-4E7B-93B9-3D757F581F8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524000" y="1690688"/>
              <a:ext cx="9144000" cy="4895642"/>
            </a:xfrm>
            <a:prstGeom prst="rect">
              <a:avLst/>
            </a:prstGeom>
          </p:spPr>
        </p:pic>
        <p:pic>
          <p:nvPicPr>
            <p:cNvPr id="5" name="Immagine 4">
              <a:extLst>
                <a:ext uri="{FF2B5EF4-FFF2-40B4-BE49-F238E27FC236}">
                  <a16:creationId xmlns:a16="http://schemas.microsoft.com/office/drawing/2014/main" id="{A82EF2E0-336F-4907-907E-B5055C1FC1B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68716" y="3016251"/>
              <a:ext cx="448710" cy="397565"/>
            </a:xfrm>
            <a:prstGeom prst="rect">
              <a:avLst/>
            </a:prstGeom>
          </p:spPr>
        </p:pic>
        <p:pic>
          <p:nvPicPr>
            <p:cNvPr id="7" name="Immagine 6">
              <a:extLst>
                <a:ext uri="{FF2B5EF4-FFF2-40B4-BE49-F238E27FC236}">
                  <a16:creationId xmlns:a16="http://schemas.microsoft.com/office/drawing/2014/main" id="{77030CC2-F55D-4088-8A8F-543C2B9C67B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37750" y="2915478"/>
              <a:ext cx="480392" cy="344558"/>
            </a:xfrm>
            <a:prstGeom prst="rect">
              <a:avLst/>
            </a:prstGeom>
          </p:spPr>
        </p:pic>
        <p:pic>
          <p:nvPicPr>
            <p:cNvPr id="9" name="Immagine 8">
              <a:extLst>
                <a:ext uri="{FF2B5EF4-FFF2-40B4-BE49-F238E27FC236}">
                  <a16:creationId xmlns:a16="http://schemas.microsoft.com/office/drawing/2014/main" id="{4EA5AEE1-B30E-40C2-A6F9-9FE48949664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42726" y="2915478"/>
              <a:ext cx="350770" cy="344558"/>
            </a:xfrm>
            <a:prstGeom prst="rect">
              <a:avLst/>
            </a:prstGeom>
          </p:spPr>
        </p:pic>
        <p:pic>
          <p:nvPicPr>
            <p:cNvPr id="11" name="Immagine 10">
              <a:extLst>
                <a:ext uri="{FF2B5EF4-FFF2-40B4-BE49-F238E27FC236}">
                  <a16:creationId xmlns:a16="http://schemas.microsoft.com/office/drawing/2014/main" id="{2CE2DB45-2934-435F-BAE9-AA291377124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17795" y="2915478"/>
              <a:ext cx="437321" cy="251792"/>
            </a:xfrm>
            <a:prstGeom prst="rect">
              <a:avLst/>
            </a:prstGeom>
          </p:spPr>
        </p:pic>
        <p:pic>
          <p:nvPicPr>
            <p:cNvPr id="13" name="Immagine 12">
              <a:extLst>
                <a:ext uri="{FF2B5EF4-FFF2-40B4-BE49-F238E27FC236}">
                  <a16:creationId xmlns:a16="http://schemas.microsoft.com/office/drawing/2014/main" id="{868908B9-F014-4643-9D05-16148A25061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22287" y="3014870"/>
              <a:ext cx="424071" cy="304800"/>
            </a:xfrm>
            <a:prstGeom prst="rect">
              <a:avLst/>
            </a:prstGeom>
          </p:spPr>
        </p:pic>
        <p:pic>
          <p:nvPicPr>
            <p:cNvPr id="15" name="Immagine 14">
              <a:extLst>
                <a:ext uri="{FF2B5EF4-FFF2-40B4-BE49-F238E27FC236}">
                  <a16:creationId xmlns:a16="http://schemas.microsoft.com/office/drawing/2014/main" id="{19A9D698-C334-4F00-B77D-7960241AA23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81330" y="3081131"/>
              <a:ext cx="350665" cy="357809"/>
            </a:xfrm>
            <a:prstGeom prst="rect">
              <a:avLst/>
            </a:prstGeom>
          </p:spPr>
        </p:pic>
        <p:pic>
          <p:nvPicPr>
            <p:cNvPr id="17" name="Immagine 16">
              <a:extLst>
                <a:ext uri="{FF2B5EF4-FFF2-40B4-BE49-F238E27FC236}">
                  <a16:creationId xmlns:a16="http://schemas.microsoft.com/office/drawing/2014/main" id="{5584FA4A-EB27-4E21-97E3-E97823B50E5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60457" y="3413816"/>
              <a:ext cx="355946" cy="443947"/>
            </a:xfrm>
            <a:prstGeom prst="rect">
              <a:avLst/>
            </a:prstGeom>
          </p:spPr>
        </p:pic>
        <p:pic>
          <p:nvPicPr>
            <p:cNvPr id="19" name="Immagine 18">
              <a:extLst>
                <a:ext uri="{FF2B5EF4-FFF2-40B4-BE49-F238E27FC236}">
                  <a16:creationId xmlns:a16="http://schemas.microsoft.com/office/drawing/2014/main" id="{D3CDE39F-78D6-4636-B277-6A7BA7D4C2B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08243" y="4138509"/>
              <a:ext cx="450575" cy="43732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53583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o 1">
            <a:extLst>
              <a:ext uri="{FF2B5EF4-FFF2-40B4-BE49-F238E27FC236}">
                <a16:creationId xmlns:a16="http://schemas.microsoft.com/office/drawing/2014/main" id="{B776CAAD-643F-4B1C-B89C-338CEBFFD78A}"/>
              </a:ext>
            </a:extLst>
          </p:cNvPr>
          <p:cNvGrpSpPr/>
          <p:nvPr/>
        </p:nvGrpSpPr>
        <p:grpSpPr>
          <a:xfrm>
            <a:off x="901148" y="325368"/>
            <a:ext cx="10177669" cy="6393484"/>
            <a:chOff x="901148" y="325368"/>
            <a:chExt cx="10177669" cy="6393484"/>
          </a:xfrm>
        </p:grpSpPr>
        <p:pic>
          <p:nvPicPr>
            <p:cNvPr id="3" name="Immagine 2">
              <a:extLst>
                <a:ext uri="{FF2B5EF4-FFF2-40B4-BE49-F238E27FC236}">
                  <a16:creationId xmlns:a16="http://schemas.microsoft.com/office/drawing/2014/main" id="{ED072646-2228-49A4-91C7-ABAB64029D5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01148" y="325368"/>
              <a:ext cx="10177669" cy="6393484"/>
            </a:xfrm>
            <a:prstGeom prst="rect">
              <a:avLst/>
            </a:prstGeom>
          </p:spPr>
        </p:pic>
        <p:pic>
          <p:nvPicPr>
            <p:cNvPr id="5" name="Immagine 4">
              <a:extLst>
                <a:ext uri="{FF2B5EF4-FFF2-40B4-BE49-F238E27FC236}">
                  <a16:creationId xmlns:a16="http://schemas.microsoft.com/office/drawing/2014/main" id="{79C37520-8C55-4CD7-9FFB-97A11C676EF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1809" y="2196139"/>
              <a:ext cx="519113" cy="519113"/>
            </a:xfrm>
            <a:prstGeom prst="rect">
              <a:avLst/>
            </a:prstGeom>
          </p:spPr>
        </p:pic>
        <p:pic>
          <p:nvPicPr>
            <p:cNvPr id="6" name="Immagine 5">
              <a:extLst>
                <a:ext uri="{FF2B5EF4-FFF2-40B4-BE49-F238E27FC236}">
                  <a16:creationId xmlns:a16="http://schemas.microsoft.com/office/drawing/2014/main" id="{4099CC62-3814-4276-A782-0AF726E78BA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572694" y="2322929"/>
              <a:ext cx="442681" cy="447889"/>
            </a:xfrm>
            <a:prstGeom prst="rect">
              <a:avLst/>
            </a:prstGeom>
          </p:spPr>
        </p:pic>
        <p:pic>
          <p:nvPicPr>
            <p:cNvPr id="7" name="Immagine 6">
              <a:extLst>
                <a:ext uri="{FF2B5EF4-FFF2-40B4-BE49-F238E27FC236}">
                  <a16:creationId xmlns:a16="http://schemas.microsoft.com/office/drawing/2014/main" id="{93D3F4D3-B740-476C-B1B3-FC592C81BF1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800622" y="3644761"/>
              <a:ext cx="607220" cy="614363"/>
            </a:xfrm>
            <a:prstGeom prst="rect">
              <a:avLst/>
            </a:prstGeom>
          </p:spPr>
        </p:pic>
        <p:pic>
          <p:nvPicPr>
            <p:cNvPr id="8" name="Immagine 7">
              <a:extLst>
                <a:ext uri="{FF2B5EF4-FFF2-40B4-BE49-F238E27FC236}">
                  <a16:creationId xmlns:a16="http://schemas.microsoft.com/office/drawing/2014/main" id="{2001D11F-2CD7-43C5-AFD3-860B93B5EC0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117692" y="2117048"/>
              <a:ext cx="424827" cy="42982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22817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296</TotalTime>
  <Words>91</Words>
  <Application>Microsoft Office PowerPoint</Application>
  <PresentationFormat>Widescreen</PresentationFormat>
  <Paragraphs>20</Paragraphs>
  <Slides>22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22</vt:i4>
      </vt:variant>
    </vt:vector>
  </HeadingPairs>
  <TitlesOfParts>
    <vt:vector size="26" baseType="lpstr">
      <vt:lpstr>Arial</vt:lpstr>
      <vt:lpstr>Calibri</vt:lpstr>
      <vt:lpstr>Calibri Light</vt:lpstr>
      <vt:lpstr>Tema di Office</vt:lpstr>
      <vt:lpstr>PROGETTO LINGUA INGLESE</vt:lpstr>
      <vt:lpstr>Presentazione standard di PowerPoint</vt:lpstr>
      <vt:lpstr>PLAY AND LEARN…………TOGETHER</vt:lpstr>
      <vt:lpstr>…..HAPPY EASTER! WITH TOMMY AND LISA </vt:lpstr>
      <vt:lpstr>HELLO   WIZZY!</vt:lpstr>
      <vt:lpstr>……WE HAVE FUN WITH YOU!</vt:lpstr>
      <vt:lpstr>Presentazione standard di PowerPoint</vt:lpstr>
      <vt:lpstr>Hop, hop little rabbit!</vt:lpstr>
      <vt:lpstr>Presentazione standard di PowerPoint</vt:lpstr>
      <vt:lpstr>WIZZY, WE LOVE YOU!</vt:lpstr>
      <vt:lpstr>Presentazione standard di PowerPoint</vt:lpstr>
      <vt:lpstr>READY , STEADY, ….GO!!!!</vt:lpstr>
      <vt:lpstr>AND NOW….PLAY!</vt:lpstr>
      <vt:lpstr>Presentazione standard di PowerPoint</vt:lpstr>
      <vt:lpstr>Presentazione standard di PowerPoint</vt:lpstr>
      <vt:lpstr>Presentazione standard di PowerPoint</vt:lpstr>
      <vt:lpstr>OUR      FLAGS</vt:lpstr>
      <vt:lpstr>Presentazione standard di PowerPoint</vt:lpstr>
      <vt:lpstr>Presentazione standard di PowerPoint</vt:lpstr>
      <vt:lpstr>MY FIRST PASSPORT</vt:lpstr>
      <vt:lpstr>AND NOW….I’M READY TO GO</vt:lpstr>
      <vt:lpstr>BYE , BYE  WIZZY!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PROGETTO LINGUA INGLESE</dc:title>
  <dc:creator>Asus</dc:creator>
  <cp:lastModifiedBy>Asus</cp:lastModifiedBy>
  <cp:revision>59</cp:revision>
  <dcterms:created xsi:type="dcterms:W3CDTF">2017-06-10T08:44:04Z</dcterms:created>
  <dcterms:modified xsi:type="dcterms:W3CDTF">2017-06-16T08:01:40Z</dcterms:modified>
</cp:coreProperties>
</file>