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Manifestazione «La festa della Terra»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I. c. «Toscano-Guidi», 26 maggio,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6763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Finalità della manifestazione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La manifestazione «La Festa della Terra» è una delle numerose attività previste dal </a:t>
            </a:r>
            <a:r>
              <a:rPr lang="it-IT" dirty="0" err="1" smtClean="0"/>
              <a:t>ptof</a:t>
            </a:r>
            <a:r>
              <a:rPr lang="it-IT" dirty="0" smtClean="0"/>
              <a:t> dell’Istituto comprensivo «Costabile- Guidi» per l’anno scolastico 2016/2017.</a:t>
            </a:r>
          </a:p>
          <a:p>
            <a:r>
              <a:rPr lang="it-IT" dirty="0" smtClean="0"/>
              <a:t>Grazie a questo evento, organizzato e curato dai docenti e dagli allievi dell’Istituto, si è perseguito l’obiettivo di  educare i futuri cittadini al rispetto  e alla tutela dell’ambiente, inteso come ecosistema e patrimonio di biodiversità che necessita l’attenzione di ogni individuo.</a:t>
            </a:r>
          </a:p>
          <a:p>
            <a:r>
              <a:rPr lang="it-IT" dirty="0" smtClean="0"/>
              <a:t>Gli spunti di riflessione sull’importanza della tutela della natura , offerti dalla declamazione di  componimenti poetici e dalla lettura di significativi elaborati, si sono alternati ai canti e alle danze eseguiti da festanti ed entusiasti gruppi di allievi  dell’Istituto.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054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Spunti di riflessione</a:t>
            </a:r>
            <a:endParaRPr lang="it-IT" dirty="0"/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97" r="26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La manifestazione è stata coordinata e presentata dalla prof.ssa Maria Antonietta Adduci, che ha invitato gli studenti a riflettere sull’ambiente, un tema molto caro al nostro Pontefice, Papa Francesco.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91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Gli allievi di </a:t>
            </a:r>
            <a:r>
              <a:rPr lang="it-IT" dirty="0" err="1" smtClean="0"/>
              <a:t>Ii</a:t>
            </a:r>
            <a:r>
              <a:rPr lang="it-IT" dirty="0" smtClean="0"/>
              <a:t> B</a:t>
            </a:r>
            <a:endParaRPr lang="it-IT" dirty="0"/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97" r="26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Declamano versi che hanno ideato e composto.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13897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Alcuni allievi illustrano i cartelloni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Spunti di riflessione in lingua inglese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65161" y="2743390"/>
            <a:ext cx="3116687" cy="2743010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Spunti di riflessione attraverso il linguaggio delle scienze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619741" y="2862263"/>
            <a:ext cx="3889420" cy="25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6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«Terra» e la musica, un connubio senza tempo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Intermezzi musicali eseguiti dagli allievi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54428" y="2862263"/>
            <a:ext cx="3350682" cy="2513012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I giovani musicisti guidati dalla Prof.ssa Maria Russo.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838682" y="2875142"/>
            <a:ext cx="3129565" cy="25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8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……..e non potevano mancare le danze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allieve di I B si cimentano nel Balletto 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1616214" y="2505216"/>
            <a:ext cx="2631886" cy="3108236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       	  Il ritmo della danza è 	scandito dalle note di   	«</a:t>
            </a:r>
            <a:r>
              <a:rPr lang="it-IT" dirty="0" err="1" smtClean="0"/>
              <a:t>Occidentali’s</a:t>
            </a:r>
            <a:r>
              <a:rPr lang="it-IT" dirty="0" smtClean="0"/>
              <a:t> Karma»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379594" y="2862263"/>
            <a:ext cx="2588654" cy="25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61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Altri momenti significativi della manifestazione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danze ……………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54428" y="2862263"/>
            <a:ext cx="3350682" cy="2513012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…………..e gli interventi di allievi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863028" y="2862263"/>
            <a:ext cx="3350682" cy="25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36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Evento</Template>
  <TotalTime>62</TotalTime>
  <Words>259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Arial</vt:lpstr>
      <vt:lpstr>Impact</vt:lpstr>
      <vt:lpstr>Evento</vt:lpstr>
      <vt:lpstr>Manifestazione «La festa della Terra»</vt:lpstr>
      <vt:lpstr>Finalità della manifestazione</vt:lpstr>
      <vt:lpstr>Spunti di riflessione</vt:lpstr>
      <vt:lpstr>Gli allievi di Ii B</vt:lpstr>
      <vt:lpstr>Alcuni allievi illustrano i cartelloni</vt:lpstr>
      <vt:lpstr>La «Terra» e la musica, un connubio senza tempo</vt:lpstr>
      <vt:lpstr>……..e non potevano mancare le danze</vt:lpstr>
      <vt:lpstr>Altri momenti significativi della manifestazione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Manifestazione «La festa della Terra»</dc:title>
  <dc:creator>Concetta</dc:creator>
  <cp:lastModifiedBy>Concetta</cp:lastModifiedBy>
  <cp:revision>7</cp:revision>
  <dcterms:created xsi:type="dcterms:W3CDTF">2017-05-27T18:55:21Z</dcterms:created>
  <dcterms:modified xsi:type="dcterms:W3CDTF">2017-05-27T19:58:12Z</dcterms:modified>
</cp:coreProperties>
</file>