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EE2F-1C7A-4655-A4C3-907B2F0F0B53}" type="datetimeFigureOut">
              <a:rPr lang="it-IT" smtClean="0"/>
              <a:pPr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BD83-947F-4372-B4CB-E754A43FCA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EE2F-1C7A-4655-A4C3-907B2F0F0B53}" type="datetimeFigureOut">
              <a:rPr lang="it-IT" smtClean="0"/>
              <a:pPr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BD83-947F-4372-B4CB-E754A43FCA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EE2F-1C7A-4655-A4C3-907B2F0F0B53}" type="datetimeFigureOut">
              <a:rPr lang="it-IT" smtClean="0"/>
              <a:pPr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BD83-947F-4372-B4CB-E754A43FCA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EE2F-1C7A-4655-A4C3-907B2F0F0B53}" type="datetimeFigureOut">
              <a:rPr lang="it-IT" smtClean="0"/>
              <a:pPr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BD83-947F-4372-B4CB-E754A43FCA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EE2F-1C7A-4655-A4C3-907B2F0F0B53}" type="datetimeFigureOut">
              <a:rPr lang="it-IT" smtClean="0"/>
              <a:pPr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BD83-947F-4372-B4CB-E754A43FCA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EE2F-1C7A-4655-A4C3-907B2F0F0B53}" type="datetimeFigureOut">
              <a:rPr lang="it-IT" smtClean="0"/>
              <a:pPr/>
              <a:t>12/05/2017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BD83-947F-4372-B4CB-E754A43FCA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EE2F-1C7A-4655-A4C3-907B2F0F0B53}" type="datetimeFigureOut">
              <a:rPr lang="it-IT" smtClean="0"/>
              <a:pPr/>
              <a:t>12/05/2017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BD83-947F-4372-B4CB-E754A43FCA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EE2F-1C7A-4655-A4C3-907B2F0F0B53}" type="datetimeFigureOut">
              <a:rPr lang="it-IT" smtClean="0"/>
              <a:pPr/>
              <a:t>12/05/2017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BD83-947F-4372-B4CB-E754A43FCA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EE2F-1C7A-4655-A4C3-907B2F0F0B53}" type="datetimeFigureOut">
              <a:rPr lang="it-IT" smtClean="0"/>
              <a:pPr/>
              <a:t>12/05/2017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BD83-947F-4372-B4CB-E754A43FCA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EE2F-1C7A-4655-A4C3-907B2F0F0B53}" type="datetimeFigureOut">
              <a:rPr lang="it-IT" smtClean="0"/>
              <a:pPr/>
              <a:t>12/05/2017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BD83-947F-4372-B4CB-E754A43FCA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EE2F-1C7A-4655-A4C3-907B2F0F0B53}" type="datetimeFigureOut">
              <a:rPr lang="it-IT" smtClean="0"/>
              <a:pPr/>
              <a:t>12/05/2017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BD83-947F-4372-B4CB-E754A43FCA8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9EE2F-1C7A-4655-A4C3-907B2F0F0B53}" type="datetimeFigureOut">
              <a:rPr lang="it-IT" smtClean="0"/>
              <a:pPr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BD83-947F-4372-B4CB-E754A43FCA8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6400800" cy="2232248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accent1"/>
                </a:solidFill>
              </a:rPr>
              <a:t>Festa della Terra</a:t>
            </a:r>
          </a:p>
          <a:p>
            <a:r>
              <a:rPr lang="it-IT" sz="4000" dirty="0" smtClean="0">
                <a:solidFill>
                  <a:schemeClr val="accent1"/>
                </a:solidFill>
              </a:rPr>
              <a:t>10 maggio 2017</a:t>
            </a:r>
            <a:endParaRPr lang="it-IT" sz="4000" dirty="0">
              <a:solidFill>
                <a:schemeClr val="accent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196752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</a:rPr>
              <a:t>PLESSO S. FRANCESCO</a:t>
            </a:r>
          </a:p>
          <a:p>
            <a:pPr algn="ctr"/>
            <a:endParaRPr lang="it-IT" sz="3600" dirty="0"/>
          </a:p>
        </p:txBody>
      </p:sp>
    </p:spTree>
  </p:cSld>
  <p:clrMapOvr>
    <a:masterClrMapping/>
  </p:clrMapOvr>
  <p:transition advTm="349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70510_114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6840760" cy="4958011"/>
          </a:xfrm>
        </p:spPr>
      </p:pic>
      <p:sp>
        <p:nvSpPr>
          <p:cNvPr id="5" name="Fumetto 3 4"/>
          <p:cNvSpPr/>
          <p:nvPr/>
        </p:nvSpPr>
        <p:spPr>
          <a:xfrm>
            <a:off x="5580112" y="1844824"/>
            <a:ext cx="1512168" cy="720080"/>
          </a:xfrm>
          <a:prstGeom prst="wedgeEllipseCallout">
            <a:avLst>
              <a:gd name="adj1" fmla="val 32553"/>
              <a:gd name="adj2" fmla="val 84619"/>
            </a:avLst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FFFF00"/>
                </a:solidFill>
              </a:rPr>
              <a:t>Tu sei il mio amico</a:t>
            </a:r>
            <a:endParaRPr lang="it-IT" sz="1400" dirty="0">
              <a:solidFill>
                <a:srgbClr val="FFFF00"/>
              </a:solidFill>
            </a:endParaRPr>
          </a:p>
        </p:txBody>
      </p:sp>
      <p:sp>
        <p:nvSpPr>
          <p:cNvPr id="6" name="Fumetto 3 5"/>
          <p:cNvSpPr/>
          <p:nvPr/>
        </p:nvSpPr>
        <p:spPr>
          <a:xfrm>
            <a:off x="2627784" y="1484784"/>
            <a:ext cx="1418456" cy="648072"/>
          </a:xfrm>
          <a:prstGeom prst="wedgeEllipseCallout">
            <a:avLst>
              <a:gd name="adj1" fmla="val 12320"/>
              <a:gd name="adj2" fmla="val 114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umetto 3 6"/>
          <p:cNvSpPr/>
          <p:nvPr/>
        </p:nvSpPr>
        <p:spPr>
          <a:xfrm>
            <a:off x="2699792" y="1484784"/>
            <a:ext cx="1418456" cy="648072"/>
          </a:xfrm>
          <a:prstGeom prst="wedgeEllipseCallout">
            <a:avLst>
              <a:gd name="adj1" fmla="val -9782"/>
              <a:gd name="adj2" fmla="val 1040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umetto 3 7"/>
          <p:cNvSpPr/>
          <p:nvPr/>
        </p:nvSpPr>
        <p:spPr>
          <a:xfrm>
            <a:off x="2627784" y="1412776"/>
            <a:ext cx="1584176" cy="720080"/>
          </a:xfrm>
          <a:prstGeom prst="wedgeEllipseCallout">
            <a:avLst>
              <a:gd name="adj1" fmla="val -25438"/>
              <a:gd name="adj2" fmla="val 81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C00000"/>
                </a:solidFill>
              </a:rPr>
              <a:t>Tutti sono  nostri  amici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486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70510_114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034617" cy="4525963"/>
          </a:xfrm>
        </p:spPr>
      </p:pic>
      <p:sp>
        <p:nvSpPr>
          <p:cNvPr id="5" name="Fumetto 3 4"/>
          <p:cNvSpPr/>
          <p:nvPr/>
        </p:nvSpPr>
        <p:spPr>
          <a:xfrm>
            <a:off x="4139952" y="404664"/>
            <a:ext cx="2736304" cy="1080120"/>
          </a:xfrm>
          <a:prstGeom prst="wedgeEllipseCallout">
            <a:avLst>
              <a:gd name="adj1" fmla="val -29288"/>
              <a:gd name="adj2" fmla="val 78820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6" name="Music"/>
          <p:cNvSpPr>
            <a:spLocks noEditPoints="1" noChangeArrowheads="1"/>
          </p:cNvSpPr>
          <p:nvPr/>
        </p:nvSpPr>
        <p:spPr bwMode="auto">
          <a:xfrm>
            <a:off x="4355976" y="764704"/>
            <a:ext cx="184795" cy="360039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Music"/>
          <p:cNvSpPr>
            <a:spLocks noEditPoints="1" noChangeArrowheads="1"/>
          </p:cNvSpPr>
          <p:nvPr/>
        </p:nvSpPr>
        <p:spPr bwMode="auto">
          <a:xfrm>
            <a:off x="5364088" y="1124744"/>
            <a:ext cx="184795" cy="360039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Music"/>
          <p:cNvSpPr>
            <a:spLocks noEditPoints="1" noChangeArrowheads="1"/>
          </p:cNvSpPr>
          <p:nvPr/>
        </p:nvSpPr>
        <p:spPr bwMode="auto">
          <a:xfrm>
            <a:off x="6156176" y="908720"/>
            <a:ext cx="184795" cy="360039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644008" y="5486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FF00"/>
                </a:solidFill>
              </a:rPr>
              <a:t>Voglio un mondo  verde verde </a:t>
            </a:r>
            <a:r>
              <a:rPr lang="it-IT" sz="1000" dirty="0" smtClean="0">
                <a:solidFill>
                  <a:srgbClr val="FFFF00"/>
                </a:solidFill>
              </a:rPr>
              <a:t>…</a:t>
            </a:r>
            <a:endParaRPr lang="it-IT" sz="1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497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Rispettiamo l’ambiente per viverci meglio e apprezziamo la natura, i suoi doni e le sue creature</a:t>
            </a:r>
            <a:endParaRPr lang="it-IT" sz="1600" dirty="0">
              <a:solidFill>
                <a:srgbClr val="C00000"/>
              </a:solidFill>
            </a:endParaRPr>
          </a:p>
        </p:txBody>
      </p:sp>
      <p:pic>
        <p:nvPicPr>
          <p:cNvPr id="4" name="Segnaposto contenuto 3" descr="20170510_115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470848" cy="4853136"/>
          </a:xfrm>
        </p:spPr>
      </p:pic>
    </p:spTree>
  </p:cSld>
  <p:clrMapOvr>
    <a:masterClrMapping/>
  </p:clrMapOvr>
  <p:transition advTm="65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</a:rPr>
              <a:t>Ringraziamo la Terra per tutto ciò che ci offre: alberi, fiori e frutti …</a:t>
            </a:r>
            <a:endParaRPr lang="it-I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egnaposto contenuto 3" descr="20170510_115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72" y="1486918"/>
            <a:ext cx="6717901" cy="5038426"/>
          </a:xfrm>
        </p:spPr>
      </p:pic>
    </p:spTree>
  </p:cSld>
  <p:clrMapOvr>
    <a:masterClrMapping/>
  </p:clrMapOvr>
  <p:transition advTm="706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0070C0"/>
                </a:solidFill>
              </a:rPr>
              <a:t>… ringraziamo anche il sole, il vento, i fiumi che permettono la vita e “si donano l’un l’altro” in un perfetto equilibrio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 descr="20170510_115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93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EBOOK\Desktop\occh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696744" cy="4941168"/>
          </a:xfrm>
          <a:prstGeom prst="rect">
            <a:avLst/>
          </a:prstGeom>
          <a:noFill/>
        </p:spPr>
      </p:pic>
      <p:sp>
        <p:nvSpPr>
          <p:cNvPr id="4" name="Fumetto 4 3"/>
          <p:cNvSpPr/>
          <p:nvPr/>
        </p:nvSpPr>
        <p:spPr>
          <a:xfrm rot="21259761">
            <a:off x="3779912" y="4941168"/>
            <a:ext cx="3168352" cy="1916832"/>
          </a:xfrm>
          <a:prstGeom prst="cloudCallout">
            <a:avLst>
              <a:gd name="adj1" fmla="val -90888"/>
              <a:gd name="adj2" fmla="val 30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355976" y="53732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Meditate gente! ... </a:t>
            </a:r>
          </a:p>
          <a:p>
            <a:r>
              <a:rPr lang="it-IT" dirty="0" smtClean="0"/>
              <a:t>La terra ci guarda.</a:t>
            </a:r>
            <a:endParaRPr lang="it-IT" dirty="0"/>
          </a:p>
        </p:txBody>
      </p:sp>
    </p:spTree>
  </p:cSld>
  <p:clrMapOvr>
    <a:masterClrMapping/>
  </p:clrMapOvr>
  <p:transition advTm="720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400" dirty="0" smtClean="0"/>
              <a:t> </a:t>
            </a:r>
            <a:r>
              <a:rPr lang="it-IT" sz="2000" dirty="0" smtClean="0">
                <a:solidFill>
                  <a:srgbClr val="C00000"/>
                </a:solidFill>
              </a:rPr>
              <a:t>Oggi  gli alunni del plesso S. Francesco si sono riuniti nel giardino  del  Romitorio “Sam </a:t>
            </a:r>
            <a:r>
              <a:rPr lang="it-IT" sz="2000" dirty="0" err="1" smtClean="0">
                <a:solidFill>
                  <a:srgbClr val="C00000"/>
                </a:solidFill>
              </a:rPr>
              <a:t>Brancijschijelli</a:t>
            </a:r>
            <a:r>
              <a:rPr lang="it-IT" sz="2000" dirty="0" smtClean="0">
                <a:solidFill>
                  <a:srgbClr val="C00000"/>
                </a:solidFill>
              </a:rPr>
              <a:t>” per  festeggiare la Terra</a:t>
            </a:r>
            <a:endParaRPr lang="it-IT" sz="2000" dirty="0">
              <a:solidFill>
                <a:srgbClr val="C00000"/>
              </a:solidFill>
            </a:endParaRPr>
          </a:p>
        </p:txBody>
      </p:sp>
      <p:pic>
        <p:nvPicPr>
          <p:cNvPr id="6" name="Segnaposto contenuto 5" descr="20170510_1135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0200"/>
            <a:ext cx="8424936" cy="5257800"/>
          </a:xfrm>
        </p:spPr>
      </p:pic>
    </p:spTree>
  </p:cSld>
  <p:clrMapOvr>
    <a:masterClrMapping/>
  </p:clrMapOvr>
  <p:transition advTm="647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Celebriamo l’ambiente , la salvaguardia del Pianeta e ribadiamo la necessità di conservare le risorse naturali</a:t>
            </a:r>
            <a:endParaRPr lang="it-IT" sz="2000" dirty="0">
              <a:solidFill>
                <a:srgbClr val="C00000"/>
              </a:solidFill>
            </a:endParaRPr>
          </a:p>
        </p:txBody>
      </p:sp>
      <p:pic>
        <p:nvPicPr>
          <p:cNvPr id="4" name="Segnaposto contenuto 3" descr="20170510_115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056784" cy="4536504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advTm="57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0070C0"/>
                </a:solidFill>
              </a:rPr>
              <a:t>Ringraziamo la Terra per tutto ciò che ci offre e per essere la nostra casa e la dimora degli animali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 descr="20170510_112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8576"/>
            <a:ext cx="6768752" cy="511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49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00B050"/>
                </a:solidFill>
              </a:rPr>
              <a:t>Proteggiamo i nostri alberi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4" name="Segnaposto contenuto 3" descr="20170510_112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034617" cy="4525963"/>
          </a:xfrm>
        </p:spPr>
      </p:pic>
    </p:spTree>
  </p:cSld>
  <p:clrMapOvr>
    <a:masterClrMapping/>
  </p:clrMapOvr>
  <p:transition advTm="475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Niente al mondo si distrugge anche se tutto si </a:t>
            </a:r>
            <a:r>
              <a:rPr lang="it-IT" sz="2000" dirty="0" smtClean="0">
                <a:solidFill>
                  <a:srgbClr val="FF0000"/>
                </a:solidFill>
              </a:rPr>
              <a:t>trasforma </a:t>
            </a:r>
            <a:r>
              <a:rPr lang="it-IT" sz="2000" dirty="0" smtClean="0">
                <a:solidFill>
                  <a:srgbClr val="FF0000"/>
                </a:solidFill>
              </a:rPr>
              <a:t>…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20170510_1128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6034617" cy="4525963"/>
          </a:xfrm>
        </p:spPr>
      </p:pic>
    </p:spTree>
  </p:cSld>
  <p:clrMapOvr>
    <a:masterClrMapping/>
  </p:clrMapOvr>
  <p:transition advTm="550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accent2"/>
                </a:solidFill>
              </a:rPr>
              <a:t>“… questo tronco sarà terra, questo frutto sarà seme, dentro il caldo sotto terra si trasformeranno insieme … “</a:t>
            </a:r>
            <a:endParaRPr lang="it-IT" sz="2000" dirty="0">
              <a:solidFill>
                <a:schemeClr val="accent2"/>
              </a:solidFill>
            </a:endParaRPr>
          </a:p>
        </p:txBody>
      </p:sp>
      <p:pic>
        <p:nvPicPr>
          <p:cNvPr id="4" name="Segnaposto contenuto 3" descr="20170510_113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00200"/>
            <a:ext cx="6264695" cy="4698521"/>
          </a:xfrm>
        </p:spPr>
      </p:pic>
    </p:spTree>
  </p:cSld>
  <p:clrMapOvr>
    <a:masterClrMapping/>
  </p:clrMapOvr>
  <p:transition advTm="539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20170510_113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3" name="CasellaDiTesto 2"/>
          <p:cNvSpPr txBox="1"/>
          <p:nvPr/>
        </p:nvSpPr>
        <p:spPr>
          <a:xfrm>
            <a:off x="395536" y="1886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E’ stato affascinante scoprire la storia della Terra e la fatica dell’uomo per renderla abitabile …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439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Rimbocchiamoci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le maniche: risparmiare e riciclare è la prima regola per salvaguardare il mondo</a:t>
            </a:r>
            <a:endParaRPr lang="it-I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egnaposto contenuto 3" descr="20170510_113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600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221</Words>
  <Application>Microsoft Office PowerPoint</Application>
  <PresentationFormat>Presentazione su schermo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 Oggi  gli alunni del plesso S. Francesco si sono riuniti nel giardino  del  Romitorio “Sam Brancijschijelli” per  festeggiare la Terra</vt:lpstr>
      <vt:lpstr>Celebriamo l’ambiente , la salvaguardia del Pianeta e ribadiamo la necessità di conservare le risorse naturali</vt:lpstr>
      <vt:lpstr>Ringraziamo la Terra per tutto ciò che ci offre e per essere la nostra casa e la dimora degli animali</vt:lpstr>
      <vt:lpstr>Proteggiamo i nostri alberi</vt:lpstr>
      <vt:lpstr>Niente al mondo si distrugge anche se tutto si trasforma …</vt:lpstr>
      <vt:lpstr>“… questo tronco sarà terra, questo frutto sarà seme, dentro il caldo sotto terra si trasformeranno insieme … “</vt:lpstr>
      <vt:lpstr>Diapositiva 8</vt:lpstr>
      <vt:lpstr>Rimbocchiamoci le maniche: risparmiare e riciclare è la prima regola per salvaguardare il mondo</vt:lpstr>
      <vt:lpstr>Diapositiva 10</vt:lpstr>
      <vt:lpstr>Diapositiva 11</vt:lpstr>
      <vt:lpstr>Rispettiamo l’ambiente per viverci meglio e apprezziamo la natura, i suoi doni e le sue creature</vt:lpstr>
      <vt:lpstr>Ringraziamo la Terra per tutto ciò che ci offre: alberi, fiori e frutti …</vt:lpstr>
      <vt:lpstr>… ringraziamo anche il sole, il vento, i fiumi che permettono la vita e “si donano l’un l’altro” in un perfetto equilibrio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NOTEBOOK</dc:creator>
  <cp:lastModifiedBy>NOTEBOOK</cp:lastModifiedBy>
  <cp:revision>28</cp:revision>
  <dcterms:created xsi:type="dcterms:W3CDTF">2017-05-11T16:31:07Z</dcterms:created>
  <dcterms:modified xsi:type="dcterms:W3CDTF">2017-05-12T10:25:15Z</dcterms:modified>
</cp:coreProperties>
</file>