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660"/>
  </p:normalViewPr>
  <p:slideViewPr>
    <p:cSldViewPr snapToGrid="0">
      <p:cViewPr varScale="1">
        <p:scale>
          <a:sx n="78" d="100"/>
          <a:sy n="78" d="100"/>
        </p:scale>
        <p:origin x="93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morrone" userId="8d46532fbb3c55bc" providerId="LiveId" clId="{9DD2813B-998C-427C-AB52-307098A18FF1}"/>
    <pc:docChg chg="custSel modSld">
      <pc:chgData name="valeria morrone" userId="8d46532fbb3c55bc" providerId="LiveId" clId="{9DD2813B-998C-427C-AB52-307098A18FF1}" dt="2022-12-03T11:22:31.605" v="622" actId="1076"/>
      <pc:docMkLst>
        <pc:docMk/>
      </pc:docMkLst>
      <pc:sldChg chg="addSp delSp modSp mod modTransition delAnim modAnim">
        <pc:chgData name="valeria morrone" userId="8d46532fbb3c55bc" providerId="LiveId" clId="{9DD2813B-998C-427C-AB52-307098A18FF1}" dt="2022-12-03T11:22:31.605" v="622" actId="1076"/>
        <pc:sldMkLst>
          <pc:docMk/>
          <pc:sldMk cId="847803949" sldId="256"/>
        </pc:sldMkLst>
        <pc:picChg chg="mod">
          <ac:chgData name="valeria morrone" userId="8d46532fbb3c55bc" providerId="LiveId" clId="{9DD2813B-998C-427C-AB52-307098A18FF1}" dt="2022-12-03T10:18:51.654" v="11" actId="1076"/>
          <ac:picMkLst>
            <pc:docMk/>
            <pc:sldMk cId="847803949" sldId="256"/>
            <ac:picMk id="7" creationId="{548A48CB-BAFC-9C20-5F26-FA634A7FE881}"/>
          </ac:picMkLst>
        </pc:picChg>
        <pc:picChg chg="add del mod">
          <ac:chgData name="valeria morrone" userId="8d46532fbb3c55bc" providerId="LiveId" clId="{9DD2813B-998C-427C-AB52-307098A18FF1}" dt="2022-12-03T10:18:49.312" v="10" actId="21"/>
          <ac:picMkLst>
            <pc:docMk/>
            <pc:sldMk cId="847803949" sldId="256"/>
            <ac:picMk id="8" creationId="{901C4F18-5C37-3722-E12A-DBFBB600C745}"/>
          </ac:picMkLst>
        </pc:picChg>
        <pc:picChg chg="add mod">
          <ac:chgData name="valeria morrone" userId="8d46532fbb3c55bc" providerId="LiveId" clId="{9DD2813B-998C-427C-AB52-307098A18FF1}" dt="2022-12-03T11:22:31.605" v="622" actId="1076"/>
          <ac:picMkLst>
            <pc:docMk/>
            <pc:sldMk cId="847803949" sldId="256"/>
            <ac:picMk id="9" creationId="{E5EBD07B-98C6-1850-6C4C-186EA48F1640}"/>
          </ac:picMkLst>
        </pc:picChg>
      </pc:sldChg>
      <pc:sldChg chg="modTransition">
        <pc:chgData name="valeria morrone" userId="8d46532fbb3c55bc" providerId="LiveId" clId="{9DD2813B-998C-427C-AB52-307098A18FF1}" dt="2022-12-03T11:14:49.423" v="463"/>
        <pc:sldMkLst>
          <pc:docMk/>
          <pc:sldMk cId="3433449688" sldId="257"/>
        </pc:sldMkLst>
      </pc:sldChg>
      <pc:sldChg chg="modTransition">
        <pc:chgData name="valeria morrone" userId="8d46532fbb3c55bc" providerId="LiveId" clId="{9DD2813B-998C-427C-AB52-307098A18FF1}" dt="2022-12-03T11:14:53.875" v="468"/>
        <pc:sldMkLst>
          <pc:docMk/>
          <pc:sldMk cId="1769100081" sldId="258"/>
        </pc:sldMkLst>
      </pc:sldChg>
      <pc:sldChg chg="modTransition">
        <pc:chgData name="valeria morrone" userId="8d46532fbb3c55bc" providerId="LiveId" clId="{9DD2813B-998C-427C-AB52-307098A18FF1}" dt="2022-12-03T11:14:58.332" v="473"/>
        <pc:sldMkLst>
          <pc:docMk/>
          <pc:sldMk cId="2784210102" sldId="259"/>
        </pc:sldMkLst>
      </pc:sldChg>
      <pc:sldChg chg="modTransition">
        <pc:chgData name="valeria morrone" userId="8d46532fbb3c55bc" providerId="LiveId" clId="{9DD2813B-998C-427C-AB52-307098A18FF1}" dt="2022-12-03T11:15:02.626" v="478"/>
        <pc:sldMkLst>
          <pc:docMk/>
          <pc:sldMk cId="1791160825" sldId="260"/>
        </pc:sldMkLst>
      </pc:sldChg>
      <pc:sldChg chg="modTransition">
        <pc:chgData name="valeria morrone" userId="8d46532fbb3c55bc" providerId="LiveId" clId="{9DD2813B-998C-427C-AB52-307098A18FF1}" dt="2022-12-03T11:15:06.645" v="483"/>
        <pc:sldMkLst>
          <pc:docMk/>
          <pc:sldMk cId="3685297432" sldId="261"/>
        </pc:sldMkLst>
      </pc:sldChg>
      <pc:sldChg chg="modTransition">
        <pc:chgData name="valeria morrone" userId="8d46532fbb3c55bc" providerId="LiveId" clId="{9DD2813B-998C-427C-AB52-307098A18FF1}" dt="2022-12-03T11:15:16.205" v="488"/>
        <pc:sldMkLst>
          <pc:docMk/>
          <pc:sldMk cId="1788449004" sldId="262"/>
        </pc:sldMkLst>
      </pc:sldChg>
      <pc:sldChg chg="modTransition">
        <pc:chgData name="valeria morrone" userId="8d46532fbb3c55bc" providerId="LiveId" clId="{9DD2813B-998C-427C-AB52-307098A18FF1}" dt="2022-12-03T11:15:22.936" v="493"/>
        <pc:sldMkLst>
          <pc:docMk/>
          <pc:sldMk cId="2212670681" sldId="263"/>
        </pc:sldMkLst>
      </pc:sldChg>
      <pc:sldChg chg="modTransition">
        <pc:chgData name="valeria morrone" userId="8d46532fbb3c55bc" providerId="LiveId" clId="{9DD2813B-998C-427C-AB52-307098A18FF1}" dt="2022-12-03T11:15:27.584" v="498"/>
        <pc:sldMkLst>
          <pc:docMk/>
          <pc:sldMk cId="1995440567" sldId="264"/>
        </pc:sldMkLst>
      </pc:sldChg>
      <pc:sldChg chg="modTransition">
        <pc:chgData name="valeria morrone" userId="8d46532fbb3c55bc" providerId="LiveId" clId="{9DD2813B-998C-427C-AB52-307098A18FF1}" dt="2022-12-03T11:15:32.388" v="503"/>
        <pc:sldMkLst>
          <pc:docMk/>
          <pc:sldMk cId="1826451526" sldId="265"/>
        </pc:sldMkLst>
      </pc:sldChg>
      <pc:sldChg chg="modTransition">
        <pc:chgData name="valeria morrone" userId="8d46532fbb3c55bc" providerId="LiveId" clId="{9DD2813B-998C-427C-AB52-307098A18FF1}" dt="2022-12-03T11:15:37.567" v="508"/>
        <pc:sldMkLst>
          <pc:docMk/>
          <pc:sldMk cId="3890776565" sldId="266"/>
        </pc:sldMkLst>
      </pc:sldChg>
      <pc:sldChg chg="modTransition">
        <pc:chgData name="valeria morrone" userId="8d46532fbb3c55bc" providerId="LiveId" clId="{9DD2813B-998C-427C-AB52-307098A18FF1}" dt="2022-12-03T11:15:43.915" v="515"/>
        <pc:sldMkLst>
          <pc:docMk/>
          <pc:sldMk cId="1196933211" sldId="267"/>
        </pc:sldMkLst>
      </pc:sldChg>
      <pc:sldChg chg="modTransition">
        <pc:chgData name="valeria morrone" userId="8d46532fbb3c55bc" providerId="LiveId" clId="{9DD2813B-998C-427C-AB52-307098A18FF1}" dt="2022-12-03T11:15:51.882" v="520"/>
        <pc:sldMkLst>
          <pc:docMk/>
          <pc:sldMk cId="3498163608" sldId="268"/>
        </pc:sldMkLst>
      </pc:sldChg>
      <pc:sldChg chg="modTransition">
        <pc:chgData name="valeria morrone" userId="8d46532fbb3c55bc" providerId="LiveId" clId="{9DD2813B-998C-427C-AB52-307098A18FF1}" dt="2022-12-03T11:15:56.541" v="525"/>
        <pc:sldMkLst>
          <pc:docMk/>
          <pc:sldMk cId="2549574304" sldId="269"/>
        </pc:sldMkLst>
      </pc:sldChg>
      <pc:sldChg chg="modTransition">
        <pc:chgData name="valeria morrone" userId="8d46532fbb3c55bc" providerId="LiveId" clId="{9DD2813B-998C-427C-AB52-307098A18FF1}" dt="2022-12-03T11:16:01.817" v="530"/>
        <pc:sldMkLst>
          <pc:docMk/>
          <pc:sldMk cId="3557834458" sldId="270"/>
        </pc:sldMkLst>
      </pc:sldChg>
      <pc:sldChg chg="modTransition">
        <pc:chgData name="valeria morrone" userId="8d46532fbb3c55bc" providerId="LiveId" clId="{9DD2813B-998C-427C-AB52-307098A18FF1}" dt="2022-12-03T11:16:07.344" v="535"/>
        <pc:sldMkLst>
          <pc:docMk/>
          <pc:sldMk cId="2707868386" sldId="271"/>
        </pc:sldMkLst>
      </pc:sldChg>
      <pc:sldChg chg="modTransition">
        <pc:chgData name="valeria morrone" userId="8d46532fbb3c55bc" providerId="LiveId" clId="{9DD2813B-998C-427C-AB52-307098A18FF1}" dt="2022-12-03T11:16:15.404" v="540"/>
        <pc:sldMkLst>
          <pc:docMk/>
          <pc:sldMk cId="1760309722" sldId="272"/>
        </pc:sldMkLst>
      </pc:sldChg>
      <pc:sldChg chg="modTransition">
        <pc:chgData name="valeria morrone" userId="8d46532fbb3c55bc" providerId="LiveId" clId="{9DD2813B-998C-427C-AB52-307098A18FF1}" dt="2022-12-03T11:16:20.304" v="545"/>
        <pc:sldMkLst>
          <pc:docMk/>
          <pc:sldMk cId="4004670473" sldId="273"/>
        </pc:sldMkLst>
      </pc:sldChg>
      <pc:sldChg chg="modTransition">
        <pc:chgData name="valeria morrone" userId="8d46532fbb3c55bc" providerId="LiveId" clId="{9DD2813B-998C-427C-AB52-307098A18FF1}" dt="2022-12-03T11:16:25.047" v="550"/>
        <pc:sldMkLst>
          <pc:docMk/>
          <pc:sldMk cId="2243607600" sldId="274"/>
        </pc:sldMkLst>
      </pc:sldChg>
      <pc:sldChg chg="modTransition">
        <pc:chgData name="valeria morrone" userId="8d46532fbb3c55bc" providerId="LiveId" clId="{9DD2813B-998C-427C-AB52-307098A18FF1}" dt="2022-12-03T11:16:31.165" v="555"/>
        <pc:sldMkLst>
          <pc:docMk/>
          <pc:sldMk cId="2364107503" sldId="275"/>
        </pc:sldMkLst>
      </pc:sldChg>
      <pc:sldChg chg="modTransition">
        <pc:chgData name="valeria morrone" userId="8d46532fbb3c55bc" providerId="LiveId" clId="{9DD2813B-998C-427C-AB52-307098A18FF1}" dt="2022-12-03T11:16:38.475" v="560"/>
        <pc:sldMkLst>
          <pc:docMk/>
          <pc:sldMk cId="2246016775" sldId="276"/>
        </pc:sldMkLst>
      </pc:sldChg>
      <pc:sldChg chg="modTransition">
        <pc:chgData name="valeria morrone" userId="8d46532fbb3c55bc" providerId="LiveId" clId="{9DD2813B-998C-427C-AB52-307098A18FF1}" dt="2022-12-03T11:16:43.622" v="565"/>
        <pc:sldMkLst>
          <pc:docMk/>
          <pc:sldMk cId="2543018242" sldId="277"/>
        </pc:sldMkLst>
      </pc:sldChg>
      <pc:sldChg chg="modTransition">
        <pc:chgData name="valeria morrone" userId="8d46532fbb3c55bc" providerId="LiveId" clId="{9DD2813B-998C-427C-AB52-307098A18FF1}" dt="2022-12-03T11:16:50.789" v="570"/>
        <pc:sldMkLst>
          <pc:docMk/>
          <pc:sldMk cId="3309859918" sldId="278"/>
        </pc:sldMkLst>
      </pc:sldChg>
      <pc:sldChg chg="modTransition">
        <pc:chgData name="valeria morrone" userId="8d46532fbb3c55bc" providerId="LiveId" clId="{9DD2813B-998C-427C-AB52-307098A18FF1}" dt="2022-12-03T11:16:56.895" v="575"/>
        <pc:sldMkLst>
          <pc:docMk/>
          <pc:sldMk cId="3451489415" sldId="279"/>
        </pc:sldMkLst>
      </pc:sldChg>
      <pc:sldChg chg="modTransition">
        <pc:chgData name="valeria morrone" userId="8d46532fbb3c55bc" providerId="LiveId" clId="{9DD2813B-998C-427C-AB52-307098A18FF1}" dt="2022-12-03T11:17:01.164" v="580"/>
        <pc:sldMkLst>
          <pc:docMk/>
          <pc:sldMk cId="3125169227" sldId="280"/>
        </pc:sldMkLst>
      </pc:sldChg>
      <pc:sldChg chg="modTransition">
        <pc:chgData name="valeria morrone" userId="8d46532fbb3c55bc" providerId="LiveId" clId="{9DD2813B-998C-427C-AB52-307098A18FF1}" dt="2022-12-03T11:17:06.161" v="585"/>
        <pc:sldMkLst>
          <pc:docMk/>
          <pc:sldMk cId="3401715345" sldId="281"/>
        </pc:sldMkLst>
      </pc:sldChg>
      <pc:sldChg chg="modTransition">
        <pc:chgData name="valeria morrone" userId="8d46532fbb3c55bc" providerId="LiveId" clId="{9DD2813B-998C-427C-AB52-307098A18FF1}" dt="2022-12-03T11:17:10.019" v="590"/>
        <pc:sldMkLst>
          <pc:docMk/>
          <pc:sldMk cId="139088341" sldId="282"/>
        </pc:sldMkLst>
      </pc:sldChg>
      <pc:sldChg chg="modTransition">
        <pc:chgData name="valeria morrone" userId="8d46532fbb3c55bc" providerId="LiveId" clId="{9DD2813B-998C-427C-AB52-307098A18FF1}" dt="2022-12-03T11:17:14.804" v="595"/>
        <pc:sldMkLst>
          <pc:docMk/>
          <pc:sldMk cId="1355056291" sldId="283"/>
        </pc:sldMkLst>
      </pc:sldChg>
      <pc:sldChg chg="modTransition">
        <pc:chgData name="valeria morrone" userId="8d46532fbb3c55bc" providerId="LiveId" clId="{9DD2813B-998C-427C-AB52-307098A18FF1}" dt="2022-12-03T11:17:20.876" v="600"/>
        <pc:sldMkLst>
          <pc:docMk/>
          <pc:sldMk cId="3496516433" sldId="284"/>
        </pc:sldMkLst>
      </pc:sldChg>
      <pc:sldChg chg="modTransition">
        <pc:chgData name="valeria morrone" userId="8d46532fbb3c55bc" providerId="LiveId" clId="{9DD2813B-998C-427C-AB52-307098A18FF1}" dt="2022-12-03T11:17:24.972" v="605"/>
        <pc:sldMkLst>
          <pc:docMk/>
          <pc:sldMk cId="3654623417" sldId="285"/>
        </pc:sldMkLst>
      </pc:sldChg>
      <pc:sldChg chg="modTransition">
        <pc:chgData name="valeria morrone" userId="8d46532fbb3c55bc" providerId="LiveId" clId="{9DD2813B-998C-427C-AB52-307098A18FF1}" dt="2022-12-03T11:17:29.011" v="610"/>
        <pc:sldMkLst>
          <pc:docMk/>
          <pc:sldMk cId="3740875593" sldId="286"/>
        </pc:sldMkLst>
      </pc:sldChg>
      <pc:sldChg chg="modTransition">
        <pc:chgData name="valeria morrone" userId="8d46532fbb3c55bc" providerId="LiveId" clId="{9DD2813B-998C-427C-AB52-307098A18FF1}" dt="2022-12-03T11:17:34.611" v="615"/>
        <pc:sldMkLst>
          <pc:docMk/>
          <pc:sldMk cId="2945975539" sldId="287"/>
        </pc:sldMkLst>
      </pc:sldChg>
      <pc:sldChg chg="modTransition">
        <pc:chgData name="valeria morrone" userId="8d46532fbb3c55bc" providerId="LiveId" clId="{9DD2813B-998C-427C-AB52-307098A18FF1}" dt="2022-12-03T11:17:38.501" v="620"/>
        <pc:sldMkLst>
          <pc:docMk/>
          <pc:sldMk cId="2628840225" sldId="28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4D7AD1-1653-115B-B34B-248C40EED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70D1125-D139-8087-C94F-E6ED42C4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3ABA93-6587-2BBA-B522-6D53DAE4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721B87-1194-DBFD-3716-49C5FB2A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6F8231-D4B5-971E-2A1D-098B3CBB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4138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3C318-57B9-DDAE-5B2D-0EDDE0E3F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C689D0-7B80-2ADB-A75A-F91FD8D8A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CDACFA-9DDD-0495-2609-4F32B3F2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9DFB0-8150-4F5F-2005-BBB87E85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1E3E47-459F-04D3-F472-16BA158D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98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DB0E16-98C9-4407-20D4-10D211F91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635120-CE34-C369-6E9B-FA2BD95B7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0AC320-1087-E660-829E-66DD810B6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FBD9FC-91DB-CA55-6A30-B50BFD1F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DA63AA-A20D-4183-2C5C-4B577FB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88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32440-28BD-C3C2-3099-C9B577C4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7BCB32-DA11-54DE-A528-BDD69EBAC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0CF559-DF99-E4BB-CD82-60F760878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58A3CA-2AA9-FDCD-EA98-7ABC5FB3C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6F559A-3C37-EA0F-B787-AC7193E76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16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EFAC36-BDE2-B193-432E-5ACEB8750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71EDA7-C94B-B682-0AFC-13C754D09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442391-46E8-EFFF-4E0D-8F03127AF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44FBF3D-E320-D5EA-1796-3743F0FF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0AF79F-E450-CE20-CE17-00C48AD4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6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A029A2-C5B4-015C-82C0-898DAF0A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465A1A-F029-8836-1CDE-8E3DD65371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609A11-18DE-DA22-C567-F61AD7B0D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7724DF-FE62-DAC4-87B3-E3231D89F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AC519F-A857-1B39-1B1E-41BC2341A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EC07E4-192A-6B08-3005-A8015580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00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42A41-1EC0-DB2C-1288-981BD78E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E15BE8-5810-1B68-521F-9BCA21077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FF15AE6-8E08-4475-2946-C642A1C1A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71A3F73-09C2-D21E-C8C5-60622DD818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AF7782-22A1-A487-B744-00912600A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6ABCE47-7170-4F97-0FFB-8DE3976F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C351E1-269B-DA3C-411C-318B5849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E0DAA6-E143-3680-51E9-8839357A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77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7C718-706A-6965-04EC-AC7353B3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1A2AF4-20C6-0F72-CBE1-AEAB7AD4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12634E7-E874-567D-8008-07C460D18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08284F7-7C97-D334-84D6-48E49D29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136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F7959D-4F06-11FA-EE49-37610E0F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412669-2576-B3BC-3EAC-F4E0B9B8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E0A2CA5-608B-D918-1D2A-290BD6BA8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85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B301D-1A2F-E220-AA54-4EB2FD519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B1E854-7709-B275-6D09-8C2594C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20C923-4165-AD5D-5B9A-C8BEBC1B7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8F0C81-D06D-5317-548D-831895E0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8CFA5A-EECE-3E65-6ABE-A1637D1D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11FBFB-DF3C-0FBE-2711-5645490C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42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39F4D0-A94F-627D-4FED-396954AB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FD4D7DC-0B6E-0939-EB2B-3E426CD6D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5B3933-2208-78A8-5A40-329A4DBD8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EC70EF-4AB5-E881-ED10-F1EDF16B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26910A3-86D7-3BDC-4BA9-793F8813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5F6734-766C-ABDA-4114-BFA05C20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372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AE59179-5572-3F78-CDB9-ED6A2DF0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9CDBEB-0CB9-15E8-2301-CDA12B85D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63352-F17C-B185-5E33-F6543FE11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7794-4512-41BD-B9F3-DED19F1765B7}" type="datetimeFigureOut">
              <a:rPr lang="it-IT" smtClean="0"/>
              <a:t>03/12/2022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243D0D-7544-FF93-46FC-A68AD4B20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07488F-FCB0-B564-31EF-C9373045C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DCC8-CB46-4EAC-90B3-9CB5346B76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101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267699-8CC7-D477-E667-7B11AEFB21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00B050"/>
                </a:solidFill>
                <a:latin typeface="Cooper Black" panose="0208090404030B020404" pitchFamily="18" charset="0"/>
              </a:rPr>
              <a:t>PROGETTO LIBRIAMOCI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7925D7-A3B0-E2CB-4C25-A0DFFA16DE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I.C. COMPRENSIVO C. GUIDI plesso C. GUIDI </a:t>
            </a:r>
          </a:p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CLASSI III A – B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83134A-FBBD-58CD-55B5-23A3B867F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60" y="4035425"/>
            <a:ext cx="3486150" cy="26289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8A48CB-BAFC-9C20-5F26-FA634A7FE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303" y="2316163"/>
            <a:ext cx="2762865" cy="2762865"/>
          </a:xfrm>
          <a:prstGeom prst="rect">
            <a:avLst/>
          </a:prstGeom>
        </p:spPr>
      </p:pic>
      <p:pic>
        <p:nvPicPr>
          <p:cNvPr id="9" name="Progetto LIBRIAMOCI I.C. A. VOLTA Taranto - Plesso Papa Giovanni Paolo II SCUOLA DELLINFANZIA">
            <a:hlinkClick r:id="" action="ppaction://media"/>
            <a:extLst>
              <a:ext uri="{FF2B5EF4-FFF2-40B4-BE49-F238E27FC236}">
                <a16:creationId xmlns:a16="http://schemas.microsoft.com/office/drawing/2014/main" id="{E5EBD07B-98C6-1850-6C4C-186EA48F1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8272" y="3951891"/>
            <a:ext cx="487363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03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be9ac2d3-3a0c-4e8f-a9ae-7c118752a832">
            <a:extLst>
              <a:ext uri="{FF2B5EF4-FFF2-40B4-BE49-F238E27FC236}">
                <a16:creationId xmlns:a16="http://schemas.microsoft.com/office/drawing/2014/main" id="{0EA5E2E8-7ED3-63B9-26A1-CACC59FA05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51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6c55ba5-f78d-4ba9-9cae-5b594604d51e">
            <a:extLst>
              <a:ext uri="{FF2B5EF4-FFF2-40B4-BE49-F238E27FC236}">
                <a16:creationId xmlns:a16="http://schemas.microsoft.com/office/drawing/2014/main" id="{17F628A3-7AF5-C71F-ADF1-83E53C9E8A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7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cf6e946a-96ab-4ac3-9507-578f1d8eb29a">
            <a:extLst>
              <a:ext uri="{FF2B5EF4-FFF2-40B4-BE49-F238E27FC236}">
                <a16:creationId xmlns:a16="http://schemas.microsoft.com/office/drawing/2014/main" id="{6B6494E4-D157-E88D-F08A-BAB7D41E4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33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2425438-5d30-41b5-a3b9-47c453ed936c">
            <a:extLst>
              <a:ext uri="{FF2B5EF4-FFF2-40B4-BE49-F238E27FC236}">
                <a16:creationId xmlns:a16="http://schemas.microsoft.com/office/drawing/2014/main" id="{2B854FC6-26FD-5EE9-9C95-6ADE31400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fff89659-d10a-4d53-b17d-1d9504581cde">
            <a:extLst>
              <a:ext uri="{FF2B5EF4-FFF2-40B4-BE49-F238E27FC236}">
                <a16:creationId xmlns:a16="http://schemas.microsoft.com/office/drawing/2014/main" id="{943262E4-3D6F-8889-2C36-B0C72E8BB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7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6">
            <a:extLst>
              <a:ext uri="{FF2B5EF4-FFF2-40B4-BE49-F238E27FC236}">
                <a16:creationId xmlns:a16="http://schemas.microsoft.com/office/drawing/2014/main" id="{85BEC322-B496-D9DE-7F54-ED7F03ECB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34458"/>
      </p:ext>
    </p:extLst>
  </p:cSld>
  <p:clrMapOvr>
    <a:masterClrMapping/>
  </p:clrMapOvr>
  <p:transition spd="slow" advTm="5000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7">
            <a:extLst>
              <a:ext uri="{FF2B5EF4-FFF2-40B4-BE49-F238E27FC236}">
                <a16:creationId xmlns:a16="http://schemas.microsoft.com/office/drawing/2014/main" id="{DBC219A1-B671-B000-513F-C38BEC7606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6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8">
            <a:extLst>
              <a:ext uri="{FF2B5EF4-FFF2-40B4-BE49-F238E27FC236}">
                <a16:creationId xmlns:a16="http://schemas.microsoft.com/office/drawing/2014/main" id="{5CBF7C24-CC81-C5EC-99B3-51C68B4162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0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79">
            <a:extLst>
              <a:ext uri="{FF2B5EF4-FFF2-40B4-BE49-F238E27FC236}">
                <a16:creationId xmlns:a16="http://schemas.microsoft.com/office/drawing/2014/main" id="{7A9D1F98-A284-ADD1-02F8-99311CA3A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0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0">
            <a:extLst>
              <a:ext uri="{FF2B5EF4-FFF2-40B4-BE49-F238E27FC236}">
                <a16:creationId xmlns:a16="http://schemas.microsoft.com/office/drawing/2014/main" id="{4D8EF35E-02F6-391A-EF3F-068ED3F8ED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a8ea7b9-f3b3-4016-b7b8-c986ebad1819">
            <a:extLst>
              <a:ext uri="{FF2B5EF4-FFF2-40B4-BE49-F238E27FC236}">
                <a16:creationId xmlns:a16="http://schemas.microsoft.com/office/drawing/2014/main" id="{56472677-FB72-66A4-275C-3648ED20C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49688"/>
      </p:ext>
    </p:extLst>
  </p:cSld>
  <p:clrMapOvr>
    <a:masterClrMapping/>
  </p:clrMapOvr>
  <p:transition spd="slow"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1">
            <a:extLst>
              <a:ext uri="{FF2B5EF4-FFF2-40B4-BE49-F238E27FC236}">
                <a16:creationId xmlns:a16="http://schemas.microsoft.com/office/drawing/2014/main" id="{92C75DF6-CD9E-6EC2-20AC-86985F943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2">
            <a:extLst>
              <a:ext uri="{FF2B5EF4-FFF2-40B4-BE49-F238E27FC236}">
                <a16:creationId xmlns:a16="http://schemas.microsoft.com/office/drawing/2014/main" id="{50035363-4D53-C637-EB61-39FE961BF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8">
            <a:extLst>
              <a:ext uri="{FF2B5EF4-FFF2-40B4-BE49-F238E27FC236}">
                <a16:creationId xmlns:a16="http://schemas.microsoft.com/office/drawing/2014/main" id="{78386FB2-9AF5-1986-E822-47D7BD65A8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1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89">
            <a:extLst>
              <a:ext uri="{FF2B5EF4-FFF2-40B4-BE49-F238E27FC236}">
                <a16:creationId xmlns:a16="http://schemas.microsoft.com/office/drawing/2014/main" id="{5CA1EB90-1E02-BAFD-0948-BE78390906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2">
            <a:extLst>
              <a:ext uri="{FF2B5EF4-FFF2-40B4-BE49-F238E27FC236}">
                <a16:creationId xmlns:a16="http://schemas.microsoft.com/office/drawing/2014/main" id="{25E1C44E-36E8-3EEC-AF0E-D5624C340A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89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5000">
        <p15:prstTrans prst="origami"/>
      </p:transition>
    </mc:Choice>
    <mc:Fallback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3">
            <a:extLst>
              <a:ext uri="{FF2B5EF4-FFF2-40B4-BE49-F238E27FC236}">
                <a16:creationId xmlns:a16="http://schemas.microsoft.com/office/drawing/2014/main" id="{ED75A1AA-BF8F-D882-B318-BDD5871BB5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69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prism isContent="1" isInverted="1"/>
      </p:transition>
    </mc:Choice>
    <mc:Fallback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199">
            <a:extLst>
              <a:ext uri="{FF2B5EF4-FFF2-40B4-BE49-F238E27FC236}">
                <a16:creationId xmlns:a16="http://schemas.microsoft.com/office/drawing/2014/main" id="{C7407D1C-0E34-442B-80A8-D79935543B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1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0">
            <a:extLst>
              <a:ext uri="{FF2B5EF4-FFF2-40B4-BE49-F238E27FC236}">
                <a16:creationId xmlns:a16="http://schemas.microsoft.com/office/drawing/2014/main" id="{53F111B0-C952-902A-ED35-61224220AE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 dir="vert"/>
      </p:transition>
    </mc:Choice>
    <mc:Fallback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1">
            <a:extLst>
              <a:ext uri="{FF2B5EF4-FFF2-40B4-BE49-F238E27FC236}">
                <a16:creationId xmlns:a16="http://schemas.microsoft.com/office/drawing/2014/main" id="{C2698A81-0EB1-6EA3-68D8-3BB66A15D6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5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2">
            <a:extLst>
              <a:ext uri="{FF2B5EF4-FFF2-40B4-BE49-F238E27FC236}">
                <a16:creationId xmlns:a16="http://schemas.microsoft.com/office/drawing/2014/main" id="{64EC207B-6ECE-E499-5BB5-B7240BCF8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5000">
        <p14:shred/>
      </p:transition>
    </mc:Choice>
    <mc:Fallback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a9e54cf-9475-4b8c-8953-9b22ed034800">
            <a:extLst>
              <a:ext uri="{FF2B5EF4-FFF2-40B4-BE49-F238E27FC236}">
                <a16:creationId xmlns:a16="http://schemas.microsoft.com/office/drawing/2014/main" id="{C419501E-F6FD-B2DC-8929-21D3D7DA85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0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3">
            <a:extLst>
              <a:ext uri="{FF2B5EF4-FFF2-40B4-BE49-F238E27FC236}">
                <a16:creationId xmlns:a16="http://schemas.microsoft.com/office/drawing/2014/main" id="{1B6FA805-9DE8-B9DF-C486-C08FA23F6F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23417"/>
      </p:ext>
    </p:extLst>
  </p:cSld>
  <p:clrMapOvr>
    <a:masterClrMapping/>
  </p:clrMapOvr>
  <p:transition spd="slow" advTm="5000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4">
            <a:extLst>
              <a:ext uri="{FF2B5EF4-FFF2-40B4-BE49-F238E27FC236}">
                <a16:creationId xmlns:a16="http://schemas.microsoft.com/office/drawing/2014/main" id="{6C489E00-E962-DB32-2826-25D7AA25EB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gallery dir="l"/>
      </p:transition>
    </mc:Choice>
    <mc:Fallback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5">
            <a:extLst>
              <a:ext uri="{FF2B5EF4-FFF2-40B4-BE49-F238E27FC236}">
                <a16:creationId xmlns:a16="http://schemas.microsoft.com/office/drawing/2014/main" id="{CB99E822-4A1F-13A0-D0EC-FE68EF6CE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75539"/>
      </p:ext>
    </p:extLst>
  </p:cSld>
  <p:clrMapOvr>
    <a:masterClrMapping/>
  </p:clrMapOvr>
  <p:transition spd="slow" advTm="5000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4206">
            <a:extLst>
              <a:ext uri="{FF2B5EF4-FFF2-40B4-BE49-F238E27FC236}">
                <a16:creationId xmlns:a16="http://schemas.microsoft.com/office/drawing/2014/main" id="{3F06E36E-4D88-7FDE-E06B-FA44F09D7D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1d2c143-ad70-4295-91d5-0ba29a13885a">
            <a:extLst>
              <a:ext uri="{FF2B5EF4-FFF2-40B4-BE49-F238E27FC236}">
                <a16:creationId xmlns:a16="http://schemas.microsoft.com/office/drawing/2014/main" id="{C22CF7DC-3DA8-8CB1-832F-4EE388D0CC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000">
        <p:cut/>
      </p:transition>
    </mc:Choice>
    <mc:Fallback>
      <p:transition advTm="5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5b7ea70-8fd9-4af5-bbd3-853418b7a68f">
            <a:extLst>
              <a:ext uri="{FF2B5EF4-FFF2-40B4-BE49-F238E27FC236}">
                <a16:creationId xmlns:a16="http://schemas.microsoft.com/office/drawing/2014/main" id="{2924423D-3342-F6D7-FC3B-F7B95E0802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60825"/>
      </p:ext>
    </p:extLst>
  </p:cSld>
  <p:clrMapOvr>
    <a:masterClrMapping/>
  </p:clrMapOvr>
  <p:transition spd="med" advTm="5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1abcbf-9d00-4bb5-b8bc-f4a055558038">
            <a:extLst>
              <a:ext uri="{FF2B5EF4-FFF2-40B4-BE49-F238E27FC236}">
                <a16:creationId xmlns:a16="http://schemas.microsoft.com/office/drawing/2014/main" id="{D50CFB4B-194F-E9DF-77A2-F49C84A8D1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9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79fd0a1-e16b-4c6a-a8d9-8a3926f78861">
            <a:extLst>
              <a:ext uri="{FF2B5EF4-FFF2-40B4-BE49-F238E27FC236}">
                <a16:creationId xmlns:a16="http://schemas.microsoft.com/office/drawing/2014/main" id="{CCC63993-E21A-9FB3-37A8-EAD52410E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9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67a3ea6-be5b-41d0-9a0d-933831298f24">
            <a:extLst>
              <a:ext uri="{FF2B5EF4-FFF2-40B4-BE49-F238E27FC236}">
                <a16:creationId xmlns:a16="http://schemas.microsoft.com/office/drawing/2014/main" id="{333FABC5-0459-665A-FC36-48E7065FD2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7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5000">
        <p14:flash/>
      </p:transition>
    </mc:Choice>
    <mc:Fallback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77cc73e-58c9-430f-8e09-dd1eb9f9023f">
            <a:extLst>
              <a:ext uri="{FF2B5EF4-FFF2-40B4-BE49-F238E27FC236}">
                <a16:creationId xmlns:a16="http://schemas.microsoft.com/office/drawing/2014/main" id="{9E36A292-34E9-8A97-BEC9-7F7F90D70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40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</Words>
  <Application>Microsoft Office PowerPoint</Application>
  <PresentationFormat>Widescreen</PresentationFormat>
  <Paragraphs>3</Paragraphs>
  <Slides>33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Cooper Black</vt:lpstr>
      <vt:lpstr>Tema di Office</vt:lpstr>
      <vt:lpstr>PROGETTO LIBRIAMOCI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LIBRIAMOCI</dc:title>
  <dc:creator>valeria morrone</dc:creator>
  <cp:lastModifiedBy>valeria morrone</cp:lastModifiedBy>
  <cp:revision>1</cp:revision>
  <dcterms:created xsi:type="dcterms:W3CDTF">2022-12-03T10:13:51Z</dcterms:created>
  <dcterms:modified xsi:type="dcterms:W3CDTF">2022-12-03T11:23:19Z</dcterms:modified>
</cp:coreProperties>
</file>