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81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31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93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48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36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3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63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56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30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7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3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9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8D471-02D7-4187-A588-20CDF199EC56}" type="datetimeFigureOut">
              <a:rPr lang="it-IT" smtClean="0"/>
              <a:t>21/03/2017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E0C0-7925-4D9D-B41C-E2D88A8197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8567" y="336676"/>
            <a:ext cx="975051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I.C. «C.GUIDI»</a:t>
            </a:r>
          </a:p>
          <a:p>
            <a:pPr algn="ctr"/>
            <a:r>
              <a:rPr lang="it-IT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SCUOLE DELL’ INFANZIA</a:t>
            </a:r>
          </a:p>
          <a:p>
            <a:pPr algn="ctr"/>
            <a:r>
              <a:rPr lang="it-IT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ACQUEDOTTO, ALDO MORO, SAN FRANCESCO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44171" y="3122080"/>
            <a:ext cx="939252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BENTORNATA </a:t>
            </a:r>
          </a:p>
          <a:p>
            <a:pPr algn="ctr"/>
            <a:r>
              <a:rPr lang="it-IT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PRIMAVERA</a:t>
            </a:r>
            <a:endParaRPr lang="it-IT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20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2029"/>
            <a:ext cx="3648222" cy="273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82" y="1774286"/>
            <a:ext cx="3690425" cy="276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6975" r="7744"/>
          <a:stretch/>
        </p:blipFill>
        <p:spPr>
          <a:xfrm>
            <a:off x="7704407" y="3429000"/>
            <a:ext cx="3535679" cy="288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tangolo 8"/>
          <p:cNvSpPr/>
          <p:nvPr/>
        </p:nvSpPr>
        <p:spPr>
          <a:xfrm>
            <a:off x="644020" y="4776722"/>
            <a:ext cx="474390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5400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it-IT" sz="2800" dirty="0" smtClean="0">
                <a:solidFill>
                  <a:schemeClr val="accent6">
                    <a:lumMod val="50000"/>
                  </a:schemeClr>
                </a:solidFill>
              </a:rPr>
              <a:t>Mille </a:t>
            </a:r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colori nel prato,</a:t>
            </a:r>
          </a:p>
          <a:p>
            <a:r>
              <a:rPr lang="it-IT" sz="2800" dirty="0">
                <a:solidFill>
                  <a:schemeClr val="accent6">
                    <a:lumMod val="50000"/>
                  </a:schemeClr>
                </a:solidFill>
              </a:rPr>
              <a:t>sbocciano fiori </a:t>
            </a:r>
            <a:r>
              <a:rPr lang="it-IT" sz="2800" dirty="0" smtClean="0">
                <a:solidFill>
                  <a:schemeClr val="accent6">
                    <a:lumMod val="50000"/>
                  </a:schemeClr>
                </a:solidFill>
              </a:rPr>
              <a:t>stupendi…</a:t>
            </a:r>
            <a:endParaRPr lang="it-IT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9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whatsapp.com/6269a9b2-3d18-4cce-a7d0-01ca0b80d4e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60338"/>
            <a:ext cx="64770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7424" t="17947" r="-1600" b="3138"/>
          <a:stretch/>
        </p:blipFill>
        <p:spPr>
          <a:xfrm>
            <a:off x="6372665" y="2339827"/>
            <a:ext cx="5452672" cy="418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33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3" y="469474"/>
            <a:ext cx="5730135" cy="429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9062"/>
          <a:stretch/>
        </p:blipFill>
        <p:spPr>
          <a:xfrm>
            <a:off x="6322918" y="1999769"/>
            <a:ext cx="5201096" cy="358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91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314" y="2313484"/>
            <a:ext cx="5596613" cy="4200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6" y="559190"/>
            <a:ext cx="5378548" cy="403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97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05" y="585568"/>
            <a:ext cx="5186289" cy="3893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245" y="2532185"/>
            <a:ext cx="5266004" cy="375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299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2" y="615460"/>
            <a:ext cx="5087818" cy="3815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76" y="1800665"/>
            <a:ext cx="5664591" cy="424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06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fondi per poes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90843" y="603962"/>
            <a:ext cx="11214326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“La primavera apre i fiori per dipingere un terreno sorridente”.</a:t>
            </a:r>
          </a:p>
          <a:p>
            <a:pPr algn="ctr"/>
            <a:r>
              <a:rPr lang="it-IT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Rev. </a:t>
            </a:r>
            <a:r>
              <a:rPr lang="it-IT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Reginald</a:t>
            </a:r>
            <a:r>
              <a:rPr lang="it-IT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it-IT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Heber</a:t>
            </a:r>
            <a:endParaRPr lang="it-IT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455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45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carmela falcone</dc:creator>
  <cp:lastModifiedBy>carmela falcone</cp:lastModifiedBy>
  <cp:revision>11</cp:revision>
  <dcterms:created xsi:type="dcterms:W3CDTF">2017-03-21T18:20:19Z</dcterms:created>
  <dcterms:modified xsi:type="dcterms:W3CDTF">2017-03-21T19:29:36Z</dcterms:modified>
</cp:coreProperties>
</file>