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olo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25" name="Sottotitolo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31" name="Segnaposto data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47A551E-C5F2-44C4-B75C-C63110F15345}" type="datetimeFigureOut">
              <a:rPr lang="it-IT" smtClean="0"/>
              <a:pPr/>
              <a:t>11/03/2017</a:t>
            </a:fld>
            <a:endParaRPr lang="it-IT"/>
          </a:p>
        </p:txBody>
      </p:sp>
      <p:sp>
        <p:nvSpPr>
          <p:cNvPr id="18" name="Segnaposto piè di pagina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F9E70C2-6C1C-4635-B7F0-7B2694F7D87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7A551E-C5F2-44C4-B75C-C63110F15345}" type="datetimeFigureOut">
              <a:rPr lang="it-IT" smtClean="0"/>
              <a:pPr/>
              <a:t>11/03/2017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E70C2-6C1C-4635-B7F0-7B2694F7D87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F47A551E-C5F2-44C4-B75C-C63110F15345}" type="datetimeFigureOut">
              <a:rPr lang="it-IT" smtClean="0"/>
              <a:pPr/>
              <a:t>11/03/2017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F9E70C2-6C1C-4635-B7F0-7B2694F7D87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7A551E-C5F2-44C4-B75C-C63110F15345}" type="datetimeFigureOut">
              <a:rPr lang="it-IT" smtClean="0"/>
              <a:pPr/>
              <a:t>11/03/2017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E70C2-6C1C-4635-B7F0-7B2694F7D87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47A551E-C5F2-44C4-B75C-C63110F15345}" type="datetimeFigureOut">
              <a:rPr lang="it-IT" smtClean="0"/>
              <a:pPr/>
              <a:t>11/03/2017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2F9E70C2-6C1C-4635-B7F0-7B2694F7D87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7A551E-C5F2-44C4-B75C-C63110F15345}" type="datetimeFigureOut">
              <a:rPr lang="it-IT" smtClean="0"/>
              <a:pPr/>
              <a:t>11/03/2017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E70C2-6C1C-4635-B7F0-7B2694F7D87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7A551E-C5F2-44C4-B75C-C63110F15345}" type="datetimeFigureOut">
              <a:rPr lang="it-IT" smtClean="0"/>
              <a:pPr/>
              <a:t>11/03/2017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E70C2-6C1C-4635-B7F0-7B2694F7D87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7A551E-C5F2-44C4-B75C-C63110F15345}" type="datetimeFigureOut">
              <a:rPr lang="it-IT" smtClean="0"/>
              <a:pPr/>
              <a:t>11/03/2017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E70C2-6C1C-4635-B7F0-7B2694F7D87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47A551E-C5F2-44C4-B75C-C63110F15345}" type="datetimeFigureOut">
              <a:rPr lang="it-IT" smtClean="0"/>
              <a:pPr/>
              <a:t>11/03/2017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E70C2-6C1C-4635-B7F0-7B2694F7D87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7A551E-C5F2-44C4-B75C-C63110F15345}" type="datetimeFigureOut">
              <a:rPr lang="it-IT" smtClean="0"/>
              <a:pPr/>
              <a:t>11/03/2017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E70C2-6C1C-4635-B7F0-7B2694F7D87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7A551E-C5F2-44C4-B75C-C63110F15345}" type="datetimeFigureOut">
              <a:rPr lang="it-IT" smtClean="0"/>
              <a:pPr/>
              <a:t>11/03/2017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E70C2-6C1C-4635-B7F0-7B2694F7D87E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0" name="Segnaposto immagine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Segnaposto titolo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1" name="Segnaposto testo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27" name="Segnaposto data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F47A551E-C5F2-44C4-B75C-C63110F15345}" type="datetimeFigureOut">
              <a:rPr lang="it-IT" smtClean="0"/>
              <a:pPr/>
              <a:t>11/03/2017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16" name="Segnaposto numero diapositiva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F9E70C2-6C1C-4635-B7F0-7B2694F7D87E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714480" y="1428736"/>
            <a:ext cx="4896544" cy="888504"/>
          </a:xfrm>
          <a:ln/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algn="ctr"/>
            <a:r>
              <a:rPr lang="it-IT" sz="3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Festa della donna </a:t>
            </a:r>
          </a:p>
          <a:p>
            <a:pPr algn="ctr"/>
            <a:r>
              <a:rPr lang="it-IT" sz="3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08 marzo 2017</a:t>
            </a:r>
            <a:endParaRPr lang="it-IT" sz="3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Titolo 1"/>
          <p:cNvSpPr txBox="1">
            <a:spLocks/>
          </p:cNvSpPr>
          <p:nvPr/>
        </p:nvSpPr>
        <p:spPr>
          <a:xfrm>
            <a:off x="1259632" y="-99392"/>
            <a:ext cx="6781800" cy="88012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 fontScale="52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80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it-IT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Scuola infanzia Aldo Moro</a:t>
            </a:r>
            <a:endParaRPr lang="it-IT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5303212" y="663079"/>
            <a:ext cx="25811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Corigliano</a:t>
            </a:r>
            <a:r>
              <a:rPr lang="it-IT" sz="2400" b="1" dirty="0" smtClean="0">
                <a:solidFill>
                  <a:srgbClr val="FF6600"/>
                </a:solidFill>
              </a:rPr>
              <a:t> </a:t>
            </a:r>
            <a:r>
              <a:rPr lang="it-IT" sz="2400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Calabro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362570" y="26789226"/>
            <a:ext cx="9720000" cy="545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3" y="2322014"/>
            <a:ext cx="7092000" cy="398038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="" xmlns:p14="http://schemas.microsoft.com/office/powerpoint/2010/main" val="249451633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5000" advTm="2000">
        <p:checker/>
      </p:transition>
    </mc:Choice>
    <mc:Fallback>
      <p:transition spd="slow" advTm="2000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99592" y="-27384"/>
            <a:ext cx="6781800" cy="880120"/>
          </a:xfrm>
        </p:spPr>
        <p:txBody>
          <a:bodyPr>
            <a:normAutofit fontScale="90000"/>
          </a:bodyPr>
          <a:lstStyle/>
          <a:p>
            <a:r>
              <a:rPr lang="it-IT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Scuola infanzia Aldo Moro</a:t>
            </a:r>
            <a:endParaRPr lang="it-IT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762000" y="908720"/>
            <a:ext cx="3305944" cy="4320480"/>
          </a:xfrm>
        </p:spPr>
        <p:txBody>
          <a:bodyPr numCol="1">
            <a:normAutofit/>
          </a:bodyPr>
          <a:lstStyle/>
          <a:p>
            <a:pPr marL="0" indent="0" algn="ctr">
              <a:buNone/>
            </a:pPr>
            <a:r>
              <a:rPr lang="it-IT" sz="3200" dirty="0" smtClean="0"/>
              <a:t>In occasione della festa della Donna </a:t>
            </a:r>
            <a:r>
              <a:rPr lang="it-IT" sz="3200" dirty="0" smtClean="0"/>
              <a:t>gli alunni</a:t>
            </a:r>
            <a:r>
              <a:rPr lang="it-IT" sz="3200" dirty="0" smtClean="0"/>
              <a:t> della </a:t>
            </a:r>
            <a:r>
              <a:rPr lang="it-IT" sz="3200" dirty="0" smtClean="0"/>
              <a:t>scuola dell’infanzia, hanno realizzato la </a:t>
            </a:r>
            <a:r>
              <a:rPr lang="it-IT" sz="3200" dirty="0" smtClean="0"/>
              <a:t>mimosa.</a:t>
            </a:r>
            <a:endParaRPr lang="it-IT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9124" y="857232"/>
            <a:ext cx="4347000" cy="5796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="" xmlns:p14="http://schemas.microsoft.com/office/powerpoint/2010/main" val="200694015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5000" advClick="0" advTm="7000">
        <p:fade/>
      </p:transition>
    </mc:Choice>
    <mc:Fallback>
      <p:transition spd="slow" advClick="0" advTm="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43608" y="-106288"/>
            <a:ext cx="6781800" cy="943000"/>
          </a:xfrm>
        </p:spPr>
        <p:txBody>
          <a:bodyPr>
            <a:normAutofit fontScale="90000"/>
          </a:bodyPr>
          <a:lstStyle/>
          <a:p>
            <a:r>
              <a:rPr lang="it-IT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Scuola infanzia Aldo Moro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11560" y="901824"/>
            <a:ext cx="2971696" cy="526348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it-IT" sz="2800" dirty="0" smtClean="0"/>
          </a:p>
          <a:p>
            <a:pPr marL="0" indent="0" algn="ctr">
              <a:buNone/>
            </a:pPr>
            <a:endParaRPr lang="it-IT" sz="2800" dirty="0" smtClean="0"/>
          </a:p>
          <a:p>
            <a:pPr marL="0" indent="0" algn="ctr">
              <a:buNone/>
            </a:pPr>
            <a:r>
              <a:rPr lang="it-IT" sz="2800" dirty="0" smtClean="0"/>
              <a:t>I bambini</a:t>
            </a:r>
            <a:r>
              <a:rPr lang="it-IT" sz="2800" dirty="0" smtClean="0"/>
              <a:t> hanno incollato la carta crespa sullo stelo da loro disegnato sul centrino bianco. </a:t>
            </a:r>
            <a:endParaRPr lang="it-IT" sz="28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00562" y="1000108"/>
            <a:ext cx="3961092" cy="528145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="" xmlns:p14="http://schemas.microsoft.com/office/powerpoint/2010/main" val="83946230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5000" advClick="0" advTm="7000">
        <p:wipe/>
      </p:transition>
    </mc:Choice>
    <mc:Fallback>
      <p:transition spd="slow" advClick="0" advTm="7000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to">
  <a:themeElements>
    <a:clrScheme name="Mit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Mito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ito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88</TotalTime>
  <Words>55</Words>
  <Application>Microsoft Office PowerPoint</Application>
  <PresentationFormat>Presentazione su schermo (4:3)</PresentationFormat>
  <Paragraphs>10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4" baseType="lpstr">
      <vt:lpstr>Mito</vt:lpstr>
      <vt:lpstr>Diapositiva 1</vt:lpstr>
      <vt:lpstr>Scuola infanzia Aldo Moro</vt:lpstr>
      <vt:lpstr>Scuola infanzia Aldo Moro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</dc:title>
  <dc:creator>Operatore COT</dc:creator>
  <cp:lastModifiedBy>Utente</cp:lastModifiedBy>
  <cp:revision>26</cp:revision>
  <dcterms:created xsi:type="dcterms:W3CDTF">2017-03-10T16:19:14Z</dcterms:created>
  <dcterms:modified xsi:type="dcterms:W3CDTF">2017-03-11T20:04:08Z</dcterms:modified>
</cp:coreProperties>
</file>