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47A551E-C5F2-44C4-B75C-C63110F15345}" type="datetimeFigureOut">
              <a:rPr lang="it-IT" smtClean="0"/>
              <a:pPr/>
              <a:t>11/03/2017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14480" y="1428736"/>
            <a:ext cx="4896544" cy="888504"/>
          </a:xfrm>
          <a:ln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it-IT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Festa della donna </a:t>
            </a:r>
          </a:p>
          <a:p>
            <a:pPr algn="ctr"/>
            <a:r>
              <a:rPr lang="it-IT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08 marzo 2017</a:t>
            </a:r>
            <a:endParaRPr lang="it-IT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259632" y="-99392"/>
            <a:ext cx="6781800" cy="88012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5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8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infanzia Aldo Moro</a:t>
            </a:r>
            <a:endParaRPr lang="it-IT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303212" y="663079"/>
            <a:ext cx="258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Corigliano</a:t>
            </a:r>
            <a:r>
              <a:rPr lang="it-IT" sz="2400" b="1" dirty="0" smtClean="0">
                <a:solidFill>
                  <a:srgbClr val="FF6600"/>
                </a:solidFill>
              </a:rPr>
              <a:t> </a:t>
            </a:r>
            <a:r>
              <a:rPr 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Calabro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62570" y="26789226"/>
            <a:ext cx="9720000" cy="545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2322014"/>
            <a:ext cx="7092000" cy="3980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4945163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 advTm="2000">
        <p:checker/>
      </p:transition>
    </mc:Choice>
    <mc:Fallback>
      <p:transition spd="slow" advTm="2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-27384"/>
            <a:ext cx="6781800" cy="88012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infanzia Aldo Moro</a:t>
            </a:r>
            <a:endParaRPr lang="it-IT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2000" y="908720"/>
            <a:ext cx="3305944" cy="432048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it-IT" sz="3200" dirty="0" smtClean="0"/>
              <a:t>In occasione della festa della Donna </a:t>
            </a:r>
            <a:r>
              <a:rPr lang="it-IT" sz="3200" dirty="0" smtClean="0"/>
              <a:t>gli alunni</a:t>
            </a:r>
            <a:r>
              <a:rPr lang="it-IT" sz="3200" dirty="0" smtClean="0"/>
              <a:t> della </a:t>
            </a:r>
            <a:r>
              <a:rPr lang="it-IT" sz="3200" dirty="0" smtClean="0"/>
              <a:t>scuola dell’infanzia, hanno realizzato la </a:t>
            </a:r>
            <a:r>
              <a:rPr lang="it-IT" sz="3200" dirty="0" smtClean="0"/>
              <a:t>mimosa.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857232"/>
            <a:ext cx="4347000" cy="579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0069401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 advClick="0" advTm="7000">
        <p:fade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-106288"/>
            <a:ext cx="6781800" cy="943000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infanzia Aldo Moro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901824"/>
            <a:ext cx="2971696" cy="5263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800" dirty="0" smtClean="0"/>
          </a:p>
          <a:p>
            <a:pPr marL="0" indent="0" algn="ctr">
              <a:buNone/>
            </a:pP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smtClean="0"/>
              <a:t>I bambini</a:t>
            </a:r>
            <a:r>
              <a:rPr lang="it-IT" sz="2800" dirty="0" smtClean="0"/>
              <a:t> hanno incollato la carta crespa sullo stelo da loro disegnato sul centrino bianco. </a:t>
            </a:r>
            <a:endParaRPr lang="it-IT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000108"/>
            <a:ext cx="3961092" cy="52814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8394623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 advClick="0" advTm="7000">
        <p:wipe/>
      </p:transition>
    </mc:Choice>
    <mc:Fallback>
      <p:transition spd="slow" advClick="0" advTm="7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</TotalTime>
  <Words>55</Words>
  <Application>Microsoft Office PowerPoint</Application>
  <PresentationFormat>Presentazione su schermo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Mito</vt:lpstr>
      <vt:lpstr>Diapositiva 1</vt:lpstr>
      <vt:lpstr>Scuola infanzia Aldo Moro</vt:lpstr>
      <vt:lpstr>Scuola infanzia Aldo Moro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</dc:title>
  <dc:creator>Operatore COT</dc:creator>
  <cp:lastModifiedBy>Utente</cp:lastModifiedBy>
  <cp:revision>26</cp:revision>
  <dcterms:created xsi:type="dcterms:W3CDTF">2017-03-10T16:19:14Z</dcterms:created>
  <dcterms:modified xsi:type="dcterms:W3CDTF">2017-03-11T20:04:08Z</dcterms:modified>
</cp:coreProperties>
</file>