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551E-C5F2-44C4-B75C-C63110F15345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551E-C5F2-44C4-B75C-C63110F15345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551E-C5F2-44C4-B75C-C63110F15345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551E-C5F2-44C4-B75C-C63110F15345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551E-C5F2-44C4-B75C-C63110F15345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551E-C5F2-44C4-B75C-C63110F15345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551E-C5F2-44C4-B75C-C63110F15345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551E-C5F2-44C4-B75C-C63110F15345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551E-C5F2-44C4-B75C-C63110F15345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551E-C5F2-44C4-B75C-C63110F15345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551E-C5F2-44C4-B75C-C63110F15345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7A551E-C5F2-44C4-B75C-C63110F15345}" type="datetimeFigureOut">
              <a:rPr lang="it-IT" smtClean="0"/>
              <a:pPr/>
              <a:t>10/03/2017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9E70C2-6C1C-4635-B7F0-7B2694F7D87E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85852" y="1285860"/>
            <a:ext cx="4896544" cy="888504"/>
          </a:xfrm>
          <a:ln/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it-IT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Pesca Sicura …</a:t>
            </a:r>
            <a:endParaRPr lang="it-IT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259632" y="-99392"/>
            <a:ext cx="6781800" cy="88012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6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8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Scuola infanzia Aldo Moro</a:t>
            </a:r>
            <a:endParaRPr lang="it-IT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303212" y="663079"/>
            <a:ext cx="2581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Corigliano</a:t>
            </a:r>
            <a:r>
              <a:rPr lang="it-IT" sz="2400" b="1" dirty="0" smtClean="0">
                <a:solidFill>
                  <a:srgbClr val="FF6600"/>
                </a:solidFill>
              </a:rPr>
              <a:t> </a:t>
            </a:r>
            <a:r>
              <a:rPr 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Calabro</a:t>
            </a:r>
          </a:p>
        </p:txBody>
      </p:sp>
      <p:pic>
        <p:nvPicPr>
          <p:cNvPr id="1026" name="Picture 2" descr="C:\Users\g.matalone\AppData\Local\Temp\wz1e99\IMG-20170310-WA0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143116"/>
            <a:ext cx="4714884" cy="47148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4945163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 advTm="2000">
        <p:checker/>
      </p:transition>
    </mc:Choice>
    <mc:Fallback>
      <p:transition spd="slow" advTm="2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-27384"/>
            <a:ext cx="6781800" cy="880120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Scuola infanzia Aldo Moro</a:t>
            </a:r>
            <a:endParaRPr lang="it-IT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62000" y="908720"/>
            <a:ext cx="3305944" cy="4320480"/>
          </a:xfrm>
        </p:spPr>
        <p:txBody>
          <a:bodyPr numCol="1">
            <a:normAutofit lnSpcReduction="10000"/>
          </a:bodyPr>
          <a:lstStyle/>
          <a:p>
            <a:pPr marL="0" indent="0" algn="ctr">
              <a:buNone/>
            </a:pPr>
            <a:r>
              <a:rPr lang="it-IT" sz="3200" dirty="0" smtClean="0"/>
              <a:t>Le insegnanti della scuola dell’infanzia con la collaborazione dei genitori degli alunni, hanno allestito il mercatino </a:t>
            </a:r>
          </a:p>
          <a:p>
            <a:pPr marL="0" indent="0" algn="ctr">
              <a:buNone/>
            </a:pPr>
            <a:r>
              <a:rPr lang="it-IT" sz="3200" dirty="0" smtClean="0"/>
              <a:t>“</a:t>
            </a:r>
            <a:r>
              <a:rPr lang="it-IT" sz="3200" b="1" smtClean="0"/>
              <a:t>pesca sicura</a:t>
            </a:r>
            <a:r>
              <a:rPr lang="it-IT" sz="3200" dirty="0" smtClean="0"/>
              <a:t>”</a:t>
            </a:r>
          </a:p>
          <a:p>
            <a:pPr marL="0" indent="0" algn="ctr">
              <a:buNone/>
            </a:pPr>
            <a:endParaRPr lang="it-I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880970"/>
            <a:ext cx="4857752" cy="485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069401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 advClick="0" advTm="7000">
        <p:fade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-106288"/>
            <a:ext cx="6781800" cy="943000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Scuola infanzia Aldo Moro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901824"/>
            <a:ext cx="2971696" cy="52634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800" dirty="0" smtClean="0"/>
              <a:t>Il</a:t>
            </a:r>
            <a:r>
              <a:rPr lang="it-IT" sz="2800" dirty="0" smtClean="0"/>
              <a:t> </a:t>
            </a:r>
            <a:r>
              <a:rPr lang="it-IT" sz="2800" dirty="0" smtClean="0"/>
              <a:t>ricavato della pesca sicura servirà ad acquistare materiale didattico per gli alunni della scuola dell’infanzia.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1214422"/>
            <a:ext cx="4238572" cy="4238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8394623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 advClick="0" advTm="7000">
        <p:wipe/>
      </p:transition>
    </mc:Choice>
    <mc:Fallback>
      <p:transition spd="slow" advClick="0" advTm="7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</TotalTime>
  <Words>56</Words>
  <Application>Microsoft Office PowerPoint</Application>
  <PresentationFormat>Presentazione su schermo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Equinozio</vt:lpstr>
      <vt:lpstr>Diapositiva 1</vt:lpstr>
      <vt:lpstr>Scuola infanzia Aldo Moro</vt:lpstr>
      <vt:lpstr>Scuola infanzia Aldo Moro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</dc:title>
  <dc:creator>Operatore COT</dc:creator>
  <cp:lastModifiedBy>g.matalone</cp:lastModifiedBy>
  <cp:revision>18</cp:revision>
  <dcterms:created xsi:type="dcterms:W3CDTF">2017-03-10T16:19:14Z</dcterms:created>
  <dcterms:modified xsi:type="dcterms:W3CDTF">2017-03-10T18:05:22Z</dcterms:modified>
</cp:coreProperties>
</file>