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7A551E-C5F2-44C4-B75C-C63110F15345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9E70C2-6C1C-4635-B7F0-7B2694F7D87E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244728"/>
            <a:ext cx="4896544" cy="888504"/>
          </a:xfr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it-IT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Che </a:t>
            </a:r>
            <a:r>
              <a:rPr lang="it-IT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buona la spremuta …</a:t>
            </a:r>
            <a:endParaRPr lang="it-IT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 b="26377"/>
          <a:stretch/>
        </p:blipFill>
        <p:spPr>
          <a:xfrm>
            <a:off x="827584" y="1845200"/>
            <a:ext cx="4797152" cy="338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99" y="4437112"/>
            <a:ext cx="3027947" cy="2052948"/>
          </a:xfrm>
          <a:prstGeom prst="ellipse">
            <a:avLst/>
          </a:prstGeom>
          <a:ln w="63500" cap="rnd">
            <a:solidFill>
              <a:schemeClr val="bg1">
                <a:alpha val="33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381000" dist="292100" dir="5400000" sx="-80000" sy="-18000" rotWithShape="0">
              <a:srgbClr val="000000">
                <a:alpha val="44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259632" y="-99392"/>
            <a:ext cx="6781800" cy="8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3212" y="66307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Corigliano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Calabro</a:t>
            </a:r>
          </a:p>
        </p:txBody>
      </p:sp>
    </p:spTree>
    <p:extLst>
      <p:ext uri="{BB962C8B-B14F-4D97-AF65-F5344CB8AC3E}">
        <p14:creationId xmlns:p14="http://schemas.microsoft.com/office/powerpoint/2010/main" val="24945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00">
        <p:checker/>
      </p:transition>
    </mc:Choice>
    <mc:Fallback xmlns="">
      <p:transition spd="slow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6781800" cy="88012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908720"/>
            <a:ext cx="3305944" cy="4320480"/>
          </a:xfrm>
        </p:spPr>
        <p:txBody>
          <a:bodyPr numCol="1"/>
          <a:lstStyle/>
          <a:p>
            <a:pPr marL="0" indent="0" algn="ctr">
              <a:buNone/>
            </a:pPr>
            <a:r>
              <a:rPr lang="it-IT" sz="3200" dirty="0" smtClean="0"/>
              <a:t>Gli alunni della scuola dell’infanzia si sono divertiti a fare la spremuta di arance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36712"/>
            <a:ext cx="439248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69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-106288"/>
            <a:ext cx="6781800" cy="9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901824"/>
            <a:ext cx="2971696" cy="526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Le maestre hanno evidenziato prima le caratteristiche degli agrumi con l’osservazione e la manipolazione coinvolgendo, la vista, il tatto, l’odorato e il gusto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482453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94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043608" y="-106288"/>
            <a:ext cx="6781800" cy="9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9135"/>
          <a:stretch/>
        </p:blipFill>
        <p:spPr>
          <a:xfrm>
            <a:off x="4345632" y="980728"/>
            <a:ext cx="4114800" cy="48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68052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57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randomBar dir="vert"/>
      </p:transition>
    </mc:Choice>
    <mc:Fallback xmlns="">
      <p:transition spd="slow" advClick="0" advTm="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64</Words>
  <Application>Microsoft Office PowerPoint</Application>
  <PresentationFormat>Presentazione su schermo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Equinozio</vt:lpstr>
      <vt:lpstr>Presentazione standard di PowerPoint</vt:lpstr>
      <vt:lpstr>Scuola infanzia Aldo Moro</vt:lpstr>
      <vt:lpstr>Scuola infanzia Aldo Moro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Operatore COT</dc:creator>
  <cp:lastModifiedBy>Operatore COT</cp:lastModifiedBy>
  <cp:revision>14</cp:revision>
  <dcterms:created xsi:type="dcterms:W3CDTF">2017-03-10T16:19:14Z</dcterms:created>
  <dcterms:modified xsi:type="dcterms:W3CDTF">2017-03-10T17:22:30Z</dcterms:modified>
</cp:coreProperties>
</file>