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ME A CASA" initials="HAC" lastIdx="0" clrIdx="0">
    <p:extLst>
      <p:ext uri="{19B8F6BF-5375-455C-9EA6-DF929625EA0E}">
        <p15:presenceInfo xmlns:p15="http://schemas.microsoft.com/office/powerpoint/2012/main" userId="484f1a74cb98bae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2" autoAdjust="0"/>
    <p:restoredTop sz="94627" autoAdjust="0"/>
  </p:normalViewPr>
  <p:slideViewPr>
    <p:cSldViewPr snapToGrid="0">
      <p:cViewPr varScale="1">
        <p:scale>
          <a:sx n="109" d="100"/>
          <a:sy n="109" d="100"/>
        </p:scale>
        <p:origin x="612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it-IT" smtClean="0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2/28/2017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2/28/2017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05522" y="4960137"/>
            <a:ext cx="8124078" cy="1463040"/>
          </a:xfrm>
        </p:spPr>
        <p:txBody>
          <a:bodyPr>
            <a:normAutofit/>
          </a:bodyPr>
          <a:lstStyle/>
          <a:p>
            <a:r>
              <a:rPr lang="it-IT" sz="4400" dirty="0">
                <a:solidFill>
                  <a:srgbClr val="C00000"/>
                </a:solidFill>
                <a:latin typeface="Algerian" panose="04020705040A02060702" pitchFamily="82" charset="0"/>
              </a:rPr>
              <a:t> A RI PIERI I RU </a:t>
            </a:r>
            <a:r>
              <a:rPr lang="it-IT" sz="4400" dirty="0" err="1" smtClean="0">
                <a:solidFill>
                  <a:srgbClr val="C00000"/>
                </a:solidFill>
                <a:latin typeface="Algerian" panose="04020705040A02060702" pitchFamily="82" charset="0"/>
              </a:rPr>
              <a:t>CASTiElli</a:t>
            </a:r>
            <a:endParaRPr lang="it-IT" sz="4400" dirty="0">
              <a:solidFill>
                <a:srgbClr val="00B0F0"/>
              </a:solidFill>
              <a:latin typeface="Algerian" panose="04020705040A02060702" pitchFamily="8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doni MT" panose="02070603080606020203" pitchFamily="18" charset="0"/>
              </a:rPr>
              <a:t>  I.C.                  «C. GUIDI</a:t>
            </a:r>
            <a:r>
              <a:rPr lang="it-IT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ll MT" panose="02020503060305020303" pitchFamily="18" charset="0"/>
              </a:rPr>
              <a:t>»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11205">
            <a:off x="48047" y="88392"/>
            <a:ext cx="3591097" cy="2491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2039">
            <a:off x="3521673" y="-82999"/>
            <a:ext cx="2161455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083">
            <a:off x="9839887" y="37723"/>
            <a:ext cx="2369030" cy="2251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0056">
            <a:off x="105522" y="2733159"/>
            <a:ext cx="2640001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111">
            <a:off x="9260891" y="2461333"/>
            <a:ext cx="2809939" cy="2219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7000">
            <a:off x="5818350" y="-178620"/>
            <a:ext cx="3949613" cy="2683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523" y="2668020"/>
            <a:ext cx="6701293" cy="1927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asellaDiTesto 14"/>
          <p:cNvSpPr txBox="1"/>
          <p:nvPr/>
        </p:nvSpPr>
        <p:spPr>
          <a:xfrm>
            <a:off x="4697260" y="4045907"/>
            <a:ext cx="4222880" cy="671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>
                <a:solidFill>
                  <a:srgbClr val="002060"/>
                </a:solidFill>
              </a:rPr>
              <a:t>      </a:t>
            </a:r>
            <a:r>
              <a:rPr lang="it-IT" sz="3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2017     </a:t>
            </a:r>
            <a:endParaRPr lang="it-IT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03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drumroll.wav"/>
          </p:stSnd>
        </p:sndAc>
      </p:transition>
    </mc:Choice>
    <mc:Fallback>
      <p:transition spd="slow"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78695" y="338202"/>
            <a:ext cx="9378863" cy="1189973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C00000"/>
                </a:solidFill>
                <a:latin typeface="Algerian" panose="04020705040A02060702" pitchFamily="82" charset="0"/>
              </a:rPr>
              <a:t>          «c i r  </a:t>
            </a:r>
            <a:r>
              <a:rPr lang="it-IT" dirty="0" err="1" smtClean="0">
                <a:solidFill>
                  <a:srgbClr val="C00000"/>
                </a:solidFill>
                <a:latin typeface="Algerian" panose="04020705040A02060702" pitchFamily="82" charset="0"/>
              </a:rPr>
              <a:t>r</a:t>
            </a:r>
            <a:r>
              <a:rPr lang="it-IT" dirty="0" smtClean="0">
                <a:solidFill>
                  <a:srgbClr val="C00000"/>
                </a:solidFill>
                <a:latin typeface="Algerian" panose="04020705040A02060702" pitchFamily="82" charset="0"/>
              </a:rPr>
              <a:t> i J »</a:t>
            </a:r>
            <a:endParaRPr lang="it-IT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63" y="120391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401" y="120391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401" y="120391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50" y="408391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05" y="408391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56" y="408391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56348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 advClick="0" advTm="40000">
        <p15:prstTrans prst="curtains"/>
        <p:sndAc>
          <p:stSnd>
            <p:snd r:embed="rId2" name="drumroll.wav"/>
          </p:stSnd>
        </p:sndAc>
      </p:transition>
    </mc:Choice>
    <mc:Fallback>
      <p:transition spd="slow" advClick="0" advTm="40000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15440" y="585216"/>
            <a:ext cx="9331892" cy="89285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              «A  p u r t e l </a:t>
            </a:r>
            <a:r>
              <a:rPr lang="it-IT" dirty="0" err="1" smtClean="0">
                <a:solidFill>
                  <a:srgbClr val="002060"/>
                </a:solidFill>
                <a:latin typeface="Algerian" panose="04020705040A02060702" pitchFamily="82" charset="0"/>
              </a:rPr>
              <a:t>l</a:t>
            </a:r>
            <a:r>
              <a:rPr lang="it-IT" dirty="0" smtClean="0">
                <a:solidFill>
                  <a:srgbClr val="002060"/>
                </a:solidFill>
                <a:latin typeface="Algerian" panose="04020705040A02060702" pitchFamily="82" charset="0"/>
              </a:rPr>
              <a:t> a»</a:t>
            </a:r>
            <a:endParaRPr lang="it-IT" dirty="0">
              <a:solidFill>
                <a:srgbClr val="00206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2" y="1478071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742" y="1478071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49" y="1478071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2" y="4433496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549" y="4433496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549" y="4433496"/>
            <a:ext cx="3840000" cy="2880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682825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0000">
        <p15:prstTrans prst="fallOver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65752" y="585216"/>
            <a:ext cx="9178447" cy="817699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           «s a n  g i u v a n </a:t>
            </a:r>
            <a:r>
              <a:rPr lang="it-IT" dirty="0" err="1" smtClean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n</a:t>
            </a:r>
            <a:r>
              <a:rPr lang="it-IT" dirty="0" smtClean="0">
                <a:solidFill>
                  <a:schemeClr val="accent5">
                    <a:lumMod val="50000"/>
                  </a:schemeClr>
                </a:solidFill>
                <a:latin typeface="Algerian" panose="04020705040A02060702" pitchFamily="82" charset="0"/>
              </a:rPr>
              <a:t> i»</a:t>
            </a:r>
            <a:endParaRPr lang="it-IT" dirty="0">
              <a:solidFill>
                <a:schemeClr val="accent5">
                  <a:lumMod val="50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1" y="1256911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24" y="1256911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427" y="1263376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24" y="3908069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27" y="3908069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230" y="3908069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74663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0000">
        <p15:prstTrans prst="drape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39868" y="526094"/>
            <a:ext cx="9419573" cy="814192"/>
          </a:xfrm>
        </p:spPr>
        <p:txBody>
          <a:bodyPr>
            <a:normAutofit/>
          </a:bodyPr>
          <a:lstStyle/>
          <a:p>
            <a:pPr algn="ctr"/>
            <a:r>
              <a:rPr lang="it-IT" dirty="0" smtClean="0">
                <a:solidFill>
                  <a:srgbClr val="7030A0"/>
                </a:solidFill>
                <a:latin typeface="Algerian" panose="04020705040A02060702" pitchFamily="82" charset="0"/>
              </a:rPr>
              <a:t>                   « i  v a s c i»</a:t>
            </a:r>
            <a:endParaRPr lang="it-IT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7" y="101557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199" y="1112288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421" y="1160646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7" y="3895572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319" y="3943930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319" y="3992288"/>
            <a:ext cx="384000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288983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Tm="40000">
        <p15:prstTrans prst="wind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40492" y="585216"/>
            <a:ext cx="9303707" cy="905381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accent3">
                    <a:lumMod val="75000"/>
                  </a:schemeClr>
                </a:solidFill>
                <a:latin typeface="Algerian" panose="04020705040A02060702" pitchFamily="82" charset="0"/>
              </a:rPr>
              <a:t>                 «f a r c o n i» </a:t>
            </a:r>
            <a:endParaRPr lang="it-IT" dirty="0">
              <a:solidFill>
                <a:schemeClr val="accent3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4" y="118611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46" y="133835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328" y="133835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05" y="4066118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10" y="3920946"/>
            <a:ext cx="3840000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287" y="3806841"/>
            <a:ext cx="3840000" cy="29941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98164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0">
        <p14:vortex dir="r"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solidFill>
                  <a:schemeClr val="accent3">
                    <a:lumMod val="75000"/>
                  </a:schemeClr>
                </a:solidFill>
              </a:rPr>
              <a:t>           </a:t>
            </a:r>
            <a:r>
              <a:rPr lang="it-IT" dirty="0" smtClean="0">
                <a:solidFill>
                  <a:schemeClr val="accent3">
                    <a:lumMod val="75000"/>
                  </a:schemeClr>
                </a:solidFill>
                <a:latin typeface="Algerian" panose="04020705040A02060702" pitchFamily="82" charset="0"/>
              </a:rPr>
              <a:t>«i p i g n a t e r i «</a:t>
            </a:r>
            <a:endParaRPr lang="it-IT" dirty="0">
              <a:solidFill>
                <a:schemeClr val="accent3">
                  <a:lumMod val="75000"/>
                </a:schemeClr>
              </a:solidFill>
              <a:latin typeface="Algerian" panose="04020705040A02060702" pitchFamily="82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31" y="1532176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1532176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23" y="1591792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7" y="4095653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00" y="4095653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69" y="4095653"/>
            <a:ext cx="3840000" cy="28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2437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40000">
        <p14:shred/>
      </p:transition>
    </mc:Choice>
    <mc:Fallback>
      <p:transition spd="slow" advTm="4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19191" y="168017"/>
            <a:ext cx="8812888" cy="729429"/>
          </a:xfrm>
        </p:spPr>
        <p:txBody>
          <a:bodyPr>
            <a:normAutofit/>
          </a:bodyPr>
          <a:lstStyle/>
          <a:p>
            <a:r>
              <a:rPr lang="it-IT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Buon carnevale da </a:t>
            </a:r>
            <a:r>
              <a:rPr lang="it-IT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tutti </a:t>
            </a:r>
            <a:r>
              <a:rPr lang="it-IT" b="1" cap="none" spc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noi</a:t>
            </a:r>
            <a:r>
              <a:rPr lang="it-IT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radley Hand ITC" panose="03070402050302030203" pitchFamily="66" charset="0"/>
              </a:rPr>
              <a:t>!!</a:t>
            </a:r>
            <a:endParaRPr lang="it-IT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Bradley Hand ITC" panose="03070402050302030203" pitchFamily="66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66" y="2695595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2145">
            <a:off x="7034735" y="2084634"/>
            <a:ext cx="48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0482" flipH="1">
            <a:off x="3269013" y="985854"/>
            <a:ext cx="1395790" cy="1440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91733" flipH="1">
            <a:off x="5493402" y="1905338"/>
            <a:ext cx="1395790" cy="1440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9136">
            <a:off x="10060367" y="435314"/>
            <a:ext cx="1676400" cy="11430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59611">
            <a:off x="123322" y="354797"/>
            <a:ext cx="1072546" cy="796445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30522" flipH="1">
            <a:off x="5542144" y="4964739"/>
            <a:ext cx="139579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027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3250" advTm="40000">
        <p15:prstTrans prst="origami"/>
        <p:sndAc>
          <p:stSnd>
            <p:snd r:embed="rId2" name="applause.wav"/>
          </p:stSnd>
        </p:sndAc>
      </p:transition>
    </mc:Choice>
    <mc:Fallback>
      <p:transition spd="slow" advTm="40000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e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194</TotalTime>
  <Words>90</Words>
  <Application>Microsoft Office PowerPoint</Application>
  <PresentationFormat>Widescreen</PresentationFormat>
  <Paragraphs>10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6" baseType="lpstr">
      <vt:lpstr>Algerian</vt:lpstr>
      <vt:lpstr>Bell MT</vt:lpstr>
      <vt:lpstr>Bodoni MT</vt:lpstr>
      <vt:lpstr>Bradley Hand ITC</vt:lpstr>
      <vt:lpstr>Tw Cen MT</vt:lpstr>
      <vt:lpstr>Tw Cen MT Condensed</vt:lpstr>
      <vt:lpstr>Wingdings 3</vt:lpstr>
      <vt:lpstr>Integrale</vt:lpstr>
      <vt:lpstr> A RI PIERI I RU CASTiElli</vt:lpstr>
      <vt:lpstr>          «c i r  r i J »</vt:lpstr>
      <vt:lpstr>               «A  p u r t e l l a»</vt:lpstr>
      <vt:lpstr>           «s a n  g i u v a n n i»</vt:lpstr>
      <vt:lpstr>                   « i  v a s c i»</vt:lpstr>
      <vt:lpstr>                 «f a r c o n i» </vt:lpstr>
      <vt:lpstr>           «i p i g n a t e r i «</vt:lpstr>
      <vt:lpstr>Buon carnevale da tutti noi!!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carnevale 2017</dc:title>
  <dc:creator>HOME A CASA</dc:creator>
  <cp:lastModifiedBy>HOME A CASA</cp:lastModifiedBy>
  <cp:revision>21</cp:revision>
  <dcterms:created xsi:type="dcterms:W3CDTF">2017-02-28T15:31:42Z</dcterms:created>
  <dcterms:modified xsi:type="dcterms:W3CDTF">2017-02-28T20:57:44Z</dcterms:modified>
</cp:coreProperties>
</file>