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tags/tag2.xml" ContentType="application/vnd.openxmlformats-officedocument.presentationml.tags+xml"/>
  <Override PartName="/ppt/tags/tag3.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89D9229-5CC4-4D3A-89D5-B555190948E4}" type="datetimeFigureOut">
              <a:rPr lang="it-IT" smtClean="0"/>
              <a:t>21/02/2017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08C92AC-BA11-44AF-8494-6061A25D3CB3}"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89D9229-5CC4-4D3A-89D5-B555190948E4}" type="datetimeFigureOut">
              <a:rPr lang="it-IT" smtClean="0"/>
              <a:t>21/02/2017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08C92AC-BA11-44AF-8494-6061A25D3CB3}"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89D9229-5CC4-4D3A-89D5-B555190948E4}" type="datetimeFigureOut">
              <a:rPr lang="it-IT" smtClean="0"/>
              <a:t>21/02/2017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08C92AC-BA11-44AF-8494-6061A25D3CB3}"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89D9229-5CC4-4D3A-89D5-B555190948E4}" type="datetimeFigureOut">
              <a:rPr lang="it-IT" smtClean="0"/>
              <a:t>21/02/2017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08C92AC-BA11-44AF-8494-6061A25D3CB3}"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89D9229-5CC4-4D3A-89D5-B555190948E4}" type="datetimeFigureOut">
              <a:rPr lang="it-IT" smtClean="0"/>
              <a:t>21/02/2017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08C92AC-BA11-44AF-8494-6061A25D3CB3}"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89D9229-5CC4-4D3A-89D5-B555190948E4}" type="datetimeFigureOut">
              <a:rPr lang="it-IT" smtClean="0"/>
              <a:t>21/02/2017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08C92AC-BA11-44AF-8494-6061A25D3CB3}"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89D9229-5CC4-4D3A-89D5-B555190948E4}" type="datetimeFigureOut">
              <a:rPr lang="it-IT" smtClean="0"/>
              <a:t>21/02/2017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08C92AC-BA11-44AF-8494-6061A25D3CB3}"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89D9229-5CC4-4D3A-89D5-B555190948E4}" type="datetimeFigureOut">
              <a:rPr lang="it-IT" smtClean="0"/>
              <a:t>21/02/2017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08C92AC-BA11-44AF-8494-6061A25D3CB3}"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89D9229-5CC4-4D3A-89D5-B555190948E4}" type="datetimeFigureOut">
              <a:rPr lang="it-IT" smtClean="0"/>
              <a:t>21/02/2017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08C92AC-BA11-44AF-8494-6061A25D3CB3}"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89D9229-5CC4-4D3A-89D5-B555190948E4}" type="datetimeFigureOut">
              <a:rPr lang="it-IT" smtClean="0"/>
              <a:t>21/02/2017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08C92AC-BA11-44AF-8494-6061A25D3CB3}"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89D9229-5CC4-4D3A-89D5-B555190948E4}" type="datetimeFigureOut">
              <a:rPr lang="it-IT" smtClean="0"/>
              <a:t>21/02/2017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08C92AC-BA11-44AF-8494-6061A25D3CB3}"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D9229-5CC4-4D3A-89D5-B555190948E4}" type="datetimeFigureOut">
              <a:rPr lang="it-IT" smtClean="0"/>
              <a:t>21/02/2017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C92AC-BA11-44AF-8494-6061A25D3CB3}"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4" Type="http://schemas.openxmlformats.org/officeDocument/2006/relationships/package" Target="../embeddings/Presentazione_di_Microsoft_Office_PowerPoint1.pptx"/></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8" y="285728"/>
            <a:ext cx="841570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3200" b="0" i="1"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Arricchimento Curriculare: Percorso i diritti negati</a:t>
            </a:r>
            <a:endParaRPr kumimoji="0" lang="it-IT"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857224" y="1714488"/>
            <a:ext cx="714373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1" u="none" strike="noStrike" cap="none" normalizeH="0" baseline="0" dirty="0" smtClean="0">
                <a:ln>
                  <a:noFill/>
                </a:ln>
                <a:effectLst/>
                <a:latin typeface="Calibri" pitchFamily="34" charset="0"/>
                <a:ea typeface="Times New Roman" pitchFamily="18" charset="0"/>
                <a:cs typeface="Times New Roman" pitchFamily="18" charset="0"/>
              </a:rPr>
              <a:t>Noi alunni di classe 3^ del plesso San Francesco abbiamo sviluppato il percorso relativo ai diritti negati (nov. Feb.), espresso nel PTOF, i modo particolare.</a:t>
            </a:r>
            <a:endParaRPr kumimoji="0" lang="it-IT"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1" u="none" strike="noStrike" cap="none" normalizeH="0" baseline="0" dirty="0" smtClean="0">
                <a:ln>
                  <a:noFill/>
                </a:ln>
                <a:effectLst/>
                <a:latin typeface="Calibri" pitchFamily="34" charset="0"/>
                <a:ea typeface="Times New Roman" pitchFamily="18" charset="0"/>
                <a:cs typeface="Times New Roman" pitchFamily="18" charset="0"/>
              </a:rPr>
              <a:t>Quest’anno abbiamo voluto trattare questa tematica partendo dalla cronaca italiana e precisamente dalle difficoltà e dai disagi che i nostri connazionali hanno vissuto e vivono tuttora a causa del terremoto avvenuto il 24 agosto del 2016 ad Amatrice.</a:t>
            </a:r>
            <a:endParaRPr kumimoji="0" lang="it-IT"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1" u="none" strike="noStrike" cap="none" normalizeH="0" baseline="0" dirty="0" smtClean="0">
                <a:ln>
                  <a:noFill/>
                </a:ln>
                <a:effectLst/>
                <a:latin typeface="Calibri" pitchFamily="34" charset="0"/>
                <a:ea typeface="Times New Roman" pitchFamily="18" charset="0"/>
                <a:cs typeface="Times New Roman" pitchFamily="18" charset="0"/>
              </a:rPr>
              <a:t>Tanti sono i bambini che non godono tutti i diritti ma oggi, però, vogliamo essere vicini e solidali a questi nostri coetanei e a questa comunità straziata da questo fenomeno naturale. Attraverso un lavoro multidisciplinare abbiamo trattato l’argomento in modo dettagliato e scrupoloso: Ricerche, lettura di articoli, visione di TG, conoscenza del suolo italiano come zona sismica, risoluzione di semplici quesiti, manifestazione di solidarietà attraverso un bonifico di una piccola somma, realizzazione di un power-point, poesia al Presidente della Repubblica, riassunto attraverso questo grafico</a:t>
            </a:r>
            <a:endParaRPr kumimoji="0" lang="it-IT" sz="1600" b="0" i="0" u="none" strike="noStrike" cap="none" normalizeH="0" baseline="0" dirty="0" smtClean="0">
              <a:ln>
                <a:noFill/>
              </a:ln>
              <a:effectLst/>
              <a:latin typeface="Arial" pitchFamily="34" charset="0"/>
              <a:cs typeface="Arial" pitchFamily="34" charset="0"/>
            </a:endParaRPr>
          </a:p>
        </p:txBody>
      </p:sp>
    </p:spTree>
    <p:custDataLst>
      <p:tags r:id="rId1"/>
    </p:custDataLst>
  </p:cSld>
  <p:clrMapOvr>
    <a:masterClrMapping/>
  </p:clrMapOvr>
  <p:transition advTm="6372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linds(horizontal)">
                                      <p:cBhvr>
                                        <p:cTn id="7" dur="5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026">
                                            <p:txEl>
                                              <p:pRg st="0" end="0"/>
                                            </p:txEl>
                                          </p:spTgt>
                                        </p:tgtEl>
                                        <p:attrNameLst>
                                          <p:attrName>style.visibility</p:attrName>
                                        </p:attrNameLst>
                                      </p:cBhvr>
                                      <p:to>
                                        <p:strVal val="visible"/>
                                      </p:to>
                                    </p:set>
                                    <p:anim calcmode="lin" valueType="num">
                                      <p:cBhvr>
                                        <p:cTn id="12" dur="1000" fill="hold"/>
                                        <p:tgtEl>
                                          <p:spTgt spid="1026">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026">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026">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1026">
                                            <p:txEl>
                                              <p:pRg st="1" end="1"/>
                                            </p:txEl>
                                          </p:spTgt>
                                        </p:tgtEl>
                                        <p:attrNameLst>
                                          <p:attrName>style.visibility</p:attrName>
                                        </p:attrNameLst>
                                      </p:cBhvr>
                                      <p:to>
                                        <p:strVal val="visible"/>
                                      </p:to>
                                    </p:set>
                                    <p:anim calcmode="lin" valueType="num">
                                      <p:cBhvr>
                                        <p:cTn id="17" dur="1000" fill="hold"/>
                                        <p:tgtEl>
                                          <p:spTgt spid="1026">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1026">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102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1026">
                                            <p:txEl>
                                              <p:pRg st="2" end="2"/>
                                            </p:txEl>
                                          </p:spTgt>
                                        </p:tgtEl>
                                        <p:attrNameLst>
                                          <p:attrName>style.visibility</p:attrName>
                                        </p:attrNameLst>
                                      </p:cBhvr>
                                      <p:to>
                                        <p:strVal val="visible"/>
                                      </p:to>
                                    </p:set>
                                    <p:animEffect transition="in" filter="strips(downLeft)">
                                      <p:cBhvr>
                                        <p:cTn id="24" dur="500"/>
                                        <p:tgtEl>
                                          <p:spTgt spid="10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142844" y="142852"/>
          <a:ext cx="8858280" cy="6500834"/>
        </p:xfrm>
        <a:graphic>
          <a:graphicData uri="http://schemas.openxmlformats.org/presentationml/2006/ole">
            <p:oleObj spid="_x0000_s4098" name="Presentazione" r:id="rId4" imgW="4570378" imgH="3427533" progId="PowerPoint.Show.12">
              <p:embed/>
            </p:oleObj>
          </a:graphicData>
        </a:graphic>
      </p:graphicFrame>
    </p:spTree>
    <p:custDataLst>
      <p:tags r:id="rId2"/>
    </p:custDataLst>
  </p:cSld>
  <p:clrMapOvr>
    <a:masterClrMapping/>
  </p:clrMapOvr>
  <p:transition advTm="5159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0" fill="hold"/>
                                        <p:tgtEl>
                                          <p:spTgt spid="4098"/>
                                        </p:tgtEl>
                                        <p:attrNameLst>
                                          <p:attrName>ppt_x</p:attrName>
                                        </p:attrNameLst>
                                      </p:cBhvr>
                                      <p:tavLst>
                                        <p:tav tm="0">
                                          <p:val>
                                            <p:strVal val="#ppt_x"/>
                                          </p:val>
                                        </p:tav>
                                        <p:tav tm="100000">
                                          <p:val>
                                            <p:strVal val="#ppt_x"/>
                                          </p:val>
                                        </p:tav>
                                      </p:tavLst>
                                    </p:anim>
                                    <p:anim calcmode="lin" valueType="num">
                                      <p:cBhvr additive="base">
                                        <p:cTn id="8" dur="50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5123" name="Picture 3" descr="C:\Users\Seven\Desktop\sc0001 (4).bmp"/>
          <p:cNvPicPr>
            <a:picLocks noChangeAspect="1" noChangeArrowheads="1"/>
          </p:cNvPicPr>
          <p:nvPr/>
        </p:nvPicPr>
        <p:blipFill>
          <a:blip r:embed="rId3" cstate="print"/>
          <a:srcRect/>
          <a:stretch>
            <a:fillRect/>
          </a:stretch>
        </p:blipFill>
        <p:spPr bwMode="auto">
          <a:xfrm>
            <a:off x="714348" y="142852"/>
            <a:ext cx="7715304" cy="6334095"/>
          </a:xfrm>
          <a:prstGeom prst="rect">
            <a:avLst/>
          </a:prstGeom>
          <a:noFill/>
        </p:spPr>
      </p:pic>
    </p:spTree>
    <p:custDataLst>
      <p:tags r:id="rId1"/>
    </p:custDataLst>
  </p:cSld>
  <p:clrMapOvr>
    <a:masterClrMapping/>
  </p:clrMapOvr>
  <p:transition advTm="2745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heel(4)">
                                      <p:cBhvr>
                                        <p:cTn id="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0" y="0"/>
            <a:ext cx="8501122" cy="461665"/>
          </a:xfrm>
          <a:prstGeom prst="rect">
            <a:avLst/>
          </a:prstGeom>
          <a:noFill/>
        </p:spPr>
        <p:txBody>
          <a:bodyPr wrap="square" rtlCol="0">
            <a:spAutoFit/>
          </a:bodyPr>
          <a:lstStyle/>
          <a:p>
            <a:r>
              <a:rPr lang="it-IT" sz="1200" dirty="0" smtClean="0"/>
              <a:t>Stupore e meraviglia ha suscitato la lettera del Presidente della Repubblica Mattarella, il quale si congratula con noi per i sentimenti di vicinanza e solidarietà espressi nei confronti dei coetanei di Amatrice</a:t>
            </a:r>
            <a:endParaRPr lang="it-IT" sz="1200" dirty="0"/>
          </a:p>
        </p:txBody>
      </p:sp>
      <p:pic>
        <p:nvPicPr>
          <p:cNvPr id="6146" name="Picture 2" descr="C:\Users\Seven\Desktop\sc0002.bmp"/>
          <p:cNvPicPr>
            <a:picLocks noChangeAspect="1" noChangeArrowheads="1"/>
          </p:cNvPicPr>
          <p:nvPr/>
        </p:nvPicPr>
        <p:blipFill>
          <a:blip r:embed="rId3" cstate="print"/>
          <a:srcRect/>
          <a:stretch>
            <a:fillRect/>
          </a:stretch>
        </p:blipFill>
        <p:spPr bwMode="auto">
          <a:xfrm>
            <a:off x="2000232" y="428604"/>
            <a:ext cx="5500726" cy="6429396"/>
          </a:xfrm>
          <a:prstGeom prst="rect">
            <a:avLst/>
          </a:prstGeom>
          <a:noFill/>
        </p:spPr>
      </p:pic>
    </p:spTree>
    <p:custDataLst>
      <p:tags r:id="rId1"/>
    </p:custDataLst>
  </p:cSld>
  <p:clrMapOvr>
    <a:masterClrMapping/>
  </p:clrMapOvr>
  <p:transition advTm="4023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strips(downLeft)">
                                      <p:cBhvr>
                                        <p:cTn id="13"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1|1.6|1.7"/>
</p:tagLst>
</file>

<file path=ppt/tags/tag2.xml><?xml version="1.0" encoding="utf-8"?>
<p:tagLst xmlns:a="http://schemas.openxmlformats.org/drawingml/2006/main" xmlns:r="http://schemas.openxmlformats.org/officeDocument/2006/relationships" xmlns:p="http://schemas.openxmlformats.org/presentationml/2006/main">
  <p:tag name="TIMING" val="|0.9"/>
</p:tagLst>
</file>

<file path=ppt/tags/tag3.xml><?xml version="1.0" encoding="utf-8"?>
<p:tagLst xmlns:a="http://schemas.openxmlformats.org/drawingml/2006/main" xmlns:r="http://schemas.openxmlformats.org/officeDocument/2006/relationships" xmlns:p="http://schemas.openxmlformats.org/presentationml/2006/main">
  <p:tag name="TIMING" val="|0.4"/>
</p:tagLst>
</file>

<file path=ppt/tags/tag4.xml><?xml version="1.0" encoding="utf-8"?>
<p:tagLst xmlns:a="http://schemas.openxmlformats.org/drawingml/2006/main" xmlns:r="http://schemas.openxmlformats.org/officeDocument/2006/relationships" xmlns:p="http://schemas.openxmlformats.org/presentationml/2006/main">
  <p:tag name="TIMING" val="|0.6|10.1"/>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206</Words>
  <Application>Microsoft Office PowerPoint</Application>
  <PresentationFormat>Presentazione su schermo (4:3)</PresentationFormat>
  <Paragraphs>5</Paragraphs>
  <Slides>4</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4</vt:i4>
      </vt:variant>
    </vt:vector>
  </HeadingPairs>
  <TitlesOfParts>
    <vt:vector size="6" baseType="lpstr">
      <vt:lpstr>Tema di Office</vt:lpstr>
      <vt:lpstr>Presentazione di Microsoft Office PowerPoint</vt:lpstr>
      <vt:lpstr>Diapositiva 1</vt:lpstr>
      <vt:lpstr>Diapositiva 2</vt:lpstr>
      <vt:lpstr>Diapositiva 3</vt:lpstr>
      <vt:lpstr>Diapositiva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Seven</dc:creator>
  <cp:lastModifiedBy>Seven</cp:lastModifiedBy>
  <cp:revision>9</cp:revision>
  <dcterms:created xsi:type="dcterms:W3CDTF">2017-02-21T19:41:44Z</dcterms:created>
  <dcterms:modified xsi:type="dcterms:W3CDTF">2017-02-21T21:07:03Z</dcterms:modified>
</cp:coreProperties>
</file>