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834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156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161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371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106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06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305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9358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0245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599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969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8489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867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9119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8333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754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683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F3A2-C2CF-4462-AADF-CF4E7A7B074A}" type="datetimeFigureOut">
              <a:rPr lang="it-IT" smtClean="0"/>
              <a:pPr/>
              <a:t>15/02/2021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181F-0357-423B-9E97-AB61D6B143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3945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0E8C9FC2-5C27-4361-BD68-AAEA7013A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195" y="281619"/>
            <a:ext cx="4435204" cy="45399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4C6E989-BDA1-4CCE-AFE7-12CAD5AE8990}"/>
              </a:ext>
            </a:extLst>
          </p:cNvPr>
          <p:cNvSpPr txBox="1"/>
          <p:nvPr/>
        </p:nvSpPr>
        <p:spPr>
          <a:xfrm>
            <a:off x="3895330" y="4929520"/>
            <a:ext cx="382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800" dirty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10 FEBBRAIO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C30B563-D357-4FAF-B780-2224242D8460}"/>
              </a:ext>
            </a:extLst>
          </p:cNvPr>
          <p:cNvSpPr txBox="1"/>
          <p:nvPr/>
        </p:nvSpPr>
        <p:spPr>
          <a:xfrm>
            <a:off x="4995997" y="5668696"/>
            <a:ext cx="162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GIORNATA</a:t>
            </a:r>
          </a:p>
          <a:p>
            <a:r>
              <a:rPr lang="it-IT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   DEL</a:t>
            </a:r>
          </a:p>
          <a:p>
            <a:r>
              <a:rPr lang="it-IT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RICORDO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AE86568-EB2E-45DF-AD4C-BF52B33CA0FB}"/>
              </a:ext>
            </a:extLst>
          </p:cNvPr>
          <p:cNvSpPr txBox="1"/>
          <p:nvPr/>
        </p:nvSpPr>
        <p:spPr>
          <a:xfrm>
            <a:off x="8444088" y="5576364"/>
            <a:ext cx="374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I C GUIDI –plesso A. TOSCANO</a:t>
            </a:r>
          </a:p>
          <a:p>
            <a:r>
              <a:rPr lang="it-IT" b="1" dirty="0">
                <a:solidFill>
                  <a:srgbClr val="FFC000"/>
                </a:solidFill>
              </a:rPr>
              <a:t>CLASSE I A  </a:t>
            </a:r>
            <a:r>
              <a:rPr lang="it-IT" b="1" dirty="0" err="1">
                <a:solidFill>
                  <a:srgbClr val="FFC000"/>
                </a:solidFill>
              </a:rPr>
              <a:t>a.s.</a:t>
            </a:r>
            <a:r>
              <a:rPr lang="it-IT" b="1" dirty="0">
                <a:solidFill>
                  <a:srgbClr val="FFC000"/>
                </a:solidFill>
              </a:rPr>
              <a:t> 2020/2021</a:t>
            </a:r>
          </a:p>
          <a:p>
            <a:r>
              <a:rPr lang="it-IT" b="1" dirty="0">
                <a:solidFill>
                  <a:srgbClr val="FFC000"/>
                </a:solidFill>
              </a:rPr>
              <a:t>Prof.ssa  Antonella Fusaro</a:t>
            </a:r>
          </a:p>
          <a:p>
            <a:r>
              <a:rPr lang="it-IT" b="1" dirty="0">
                <a:solidFill>
                  <a:srgbClr val="FFC000"/>
                </a:solidFill>
              </a:rPr>
              <a:t>Alunno: Marco Cimino</a:t>
            </a:r>
          </a:p>
        </p:txBody>
      </p:sp>
      <p:pic>
        <p:nvPicPr>
          <p:cNvPr id="20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E72D7B9D-9E52-447F-A082-1FE461A297A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0550" y="557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919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xmlns="" id="{27395A7B-2F3B-4A1F-BF2E-16908E7F9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761" y="873252"/>
            <a:ext cx="3905956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3BFB5DE-90FB-471E-A95D-898EDE8E0E76}"/>
              </a:ext>
            </a:extLst>
          </p:cNvPr>
          <p:cNvSpPr txBox="1"/>
          <p:nvPr/>
        </p:nvSpPr>
        <p:spPr>
          <a:xfrm>
            <a:off x="8647289" y="2494343"/>
            <a:ext cx="3905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6"/>
                </a:solidFill>
              </a:rPr>
              <a:t>MARCO CIMINO</a:t>
            </a:r>
          </a:p>
        </p:txBody>
      </p:sp>
    </p:spTree>
    <p:extLst>
      <p:ext uri="{BB962C8B-B14F-4D97-AF65-F5344CB8AC3E}">
        <p14:creationId xmlns:p14="http://schemas.microsoft.com/office/powerpoint/2010/main" xmlns="" val="1631877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crush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9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3942BC4-16F0-4C20-9A55-15F982D148C7}"/>
              </a:ext>
            </a:extLst>
          </p:cNvPr>
          <p:cNvSpPr txBox="1"/>
          <p:nvPr/>
        </p:nvSpPr>
        <p:spPr>
          <a:xfrm>
            <a:off x="9435593" y="2797942"/>
            <a:ext cx="191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STEFANO APRILINO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96472A7C-F177-40C1-B727-98C0A2EC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569" y="1131570"/>
            <a:ext cx="7252914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571798"/>
      </p:ext>
    </p:extLst>
  </p:cSld>
  <p:clrMapOvr>
    <a:masterClrMapping/>
  </p:clrMapOvr>
  <p:transition spd="slow" advClick="0" advTm="5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1FF26DB-D1F5-404F-B082-D29CD837B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375" y="1107911"/>
            <a:ext cx="7641443" cy="4642177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4C80972-32E8-4C70-9D76-7C086163DB8D}"/>
              </a:ext>
            </a:extLst>
          </p:cNvPr>
          <p:cNvSpPr txBox="1"/>
          <p:nvPr/>
        </p:nvSpPr>
        <p:spPr>
          <a:xfrm>
            <a:off x="9344159" y="2857501"/>
            <a:ext cx="2269099" cy="8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COSIMO      BRUNO</a:t>
            </a:r>
          </a:p>
        </p:txBody>
      </p:sp>
    </p:spTree>
    <p:extLst>
      <p:ext uri="{BB962C8B-B14F-4D97-AF65-F5344CB8AC3E}">
        <p14:creationId xmlns:p14="http://schemas.microsoft.com/office/powerpoint/2010/main" xmlns="" val="1868728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9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DDB3BD6-E16A-4D84-9B7E-73B8CA2B1AED}"/>
              </a:ext>
            </a:extLst>
          </p:cNvPr>
          <p:cNvSpPr txBox="1"/>
          <p:nvPr/>
        </p:nvSpPr>
        <p:spPr>
          <a:xfrm>
            <a:off x="8466666" y="2967047"/>
            <a:ext cx="372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/>
                </a:solidFill>
              </a:rPr>
              <a:t>MARIAFRANCESCA ARCIDIACONO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5D51F8D-F252-4277-BC1D-B2FF07E5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94" y="1072692"/>
            <a:ext cx="685859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43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allOver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6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52F5263-8593-4DED-84D6-DF7F4CD5A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452" y="1086139"/>
            <a:ext cx="7650153" cy="4685719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44482FD-B043-435D-9C4C-DCBA4240346D}"/>
              </a:ext>
            </a:extLst>
          </p:cNvPr>
          <p:cNvSpPr txBox="1"/>
          <p:nvPr/>
        </p:nvSpPr>
        <p:spPr>
          <a:xfrm>
            <a:off x="9900386" y="2997658"/>
            <a:ext cx="2246490" cy="86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STEFANO APRILINO</a:t>
            </a:r>
          </a:p>
        </p:txBody>
      </p:sp>
    </p:spTree>
    <p:extLst>
      <p:ext uri="{BB962C8B-B14F-4D97-AF65-F5344CB8AC3E}">
        <p14:creationId xmlns:p14="http://schemas.microsoft.com/office/powerpoint/2010/main" xmlns="" val="2157374892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5DD5BC2-A8E7-4CAD-955A-3807355E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xmlns="" id="{2770B5F4-AED0-4A3A-859D-B6239ED38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26315E9-AAA4-4CA7-9E81-B4A31B188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448" y="873252"/>
            <a:ext cx="9087104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0916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67A6A86-AC56-4B46-9665-A77A04EC3281}"/>
              </a:ext>
            </a:extLst>
          </p:cNvPr>
          <p:cNvSpPr txBox="1"/>
          <p:nvPr/>
        </p:nvSpPr>
        <p:spPr>
          <a:xfrm>
            <a:off x="4289776" y="1219199"/>
            <a:ext cx="282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solidFill>
                  <a:srgbClr val="C00000"/>
                </a:solidFill>
              </a:rPr>
              <a:t>FINE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DFCC7A2-4239-4546-B3A5-27A1B0B3CC49}"/>
              </a:ext>
            </a:extLst>
          </p:cNvPr>
          <p:cNvSpPr txBox="1"/>
          <p:nvPr/>
        </p:nvSpPr>
        <p:spPr>
          <a:xfrm>
            <a:off x="8579555" y="5390446"/>
            <a:ext cx="3702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I C GUIDI –plesso A. TOSCANO</a:t>
            </a:r>
          </a:p>
          <a:p>
            <a:r>
              <a:rPr lang="it-IT" b="1" dirty="0">
                <a:solidFill>
                  <a:srgbClr val="FFC000"/>
                </a:solidFill>
              </a:rPr>
              <a:t>CLASSE I A  </a:t>
            </a:r>
            <a:r>
              <a:rPr lang="it-IT" b="1" dirty="0" err="1">
                <a:solidFill>
                  <a:srgbClr val="FFC000"/>
                </a:solidFill>
              </a:rPr>
              <a:t>a.s.</a:t>
            </a:r>
            <a:r>
              <a:rPr lang="it-IT" b="1" dirty="0">
                <a:solidFill>
                  <a:srgbClr val="FFC000"/>
                </a:solidFill>
              </a:rPr>
              <a:t> 2020/2021</a:t>
            </a:r>
          </a:p>
          <a:p>
            <a:r>
              <a:rPr lang="it-IT" b="1" dirty="0">
                <a:solidFill>
                  <a:srgbClr val="FFC000"/>
                </a:solidFill>
              </a:rPr>
              <a:t>Prof.ssa  Antonella Fusaro</a:t>
            </a:r>
          </a:p>
          <a:p>
            <a:r>
              <a:rPr lang="it-IT" b="1" dirty="0">
                <a:solidFill>
                  <a:srgbClr val="FFC000"/>
                </a:solidFill>
              </a:rPr>
              <a:t>Alunno Marco Cimino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60753EB-1690-4400-BBEF-54279711E44B}"/>
              </a:ext>
            </a:extLst>
          </p:cNvPr>
          <p:cNvSpPr/>
          <p:nvPr/>
        </p:nvSpPr>
        <p:spPr>
          <a:xfrm>
            <a:off x="3267681" y="3075057"/>
            <a:ext cx="443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it-IT" sz="4000" dirty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10 FEBBRAIO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2E7ED44-57B3-44CE-A806-7EB4A009A8FF}"/>
              </a:ext>
            </a:extLst>
          </p:cNvPr>
          <p:cNvSpPr txBox="1"/>
          <p:nvPr/>
        </p:nvSpPr>
        <p:spPr>
          <a:xfrm>
            <a:off x="4594575" y="4065351"/>
            <a:ext cx="2517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GIORNATA</a:t>
            </a:r>
          </a:p>
          <a:p>
            <a:r>
              <a:rPr lang="it-IT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   DEL</a:t>
            </a:r>
          </a:p>
          <a:p>
            <a:r>
              <a:rPr lang="it-IT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RICORDO</a:t>
            </a:r>
          </a:p>
        </p:txBody>
      </p:sp>
    </p:spTree>
    <p:extLst>
      <p:ext uri="{BB962C8B-B14F-4D97-AF65-F5344CB8AC3E}">
        <p14:creationId xmlns:p14="http://schemas.microsoft.com/office/powerpoint/2010/main" xmlns="" val="1810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</Words>
  <Application>Microsoft Office PowerPoint</Application>
  <PresentationFormat>Personalizzato</PresentationFormat>
  <Paragraphs>22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Scia di vapore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ewz</dc:creator>
  <cp:lastModifiedBy>Utente</cp:lastModifiedBy>
  <cp:revision>11</cp:revision>
  <dcterms:created xsi:type="dcterms:W3CDTF">2021-02-14T16:37:51Z</dcterms:created>
  <dcterms:modified xsi:type="dcterms:W3CDTF">2021-02-15T08:08:11Z</dcterms:modified>
</cp:coreProperties>
</file>