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z" initials="e" lastIdx="1" clrIdx="0">
    <p:extLst>
      <p:ext uri="{19B8F6BF-5375-455C-9EA6-DF929625EA0E}">
        <p15:presenceInfo xmlns:p15="http://schemas.microsoft.com/office/powerpoint/2012/main" userId="ew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4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240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648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598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86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977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674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102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877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2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5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6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14D9F6-BD7F-407B-A5B4-78E851B304BD}"/>
              </a:ext>
            </a:extLst>
          </p:cNvPr>
          <p:cNvSpPr txBox="1"/>
          <p:nvPr/>
        </p:nvSpPr>
        <p:spPr>
          <a:xfrm>
            <a:off x="5079910" y="4685743"/>
            <a:ext cx="237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Algerian" panose="04020705040A02060702" pitchFamily="82" charset="0"/>
              </a:rPr>
              <a:t>27 GENNAIO 2021</a:t>
            </a:r>
          </a:p>
          <a:p>
            <a:endParaRPr lang="it-IT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Immagine 2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49272EAB-8CD6-4251-AC7C-733B76887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95" y="1014761"/>
            <a:ext cx="5118410" cy="325615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CDFC0C-BB40-4A65-8D1D-3B8F24716336}"/>
              </a:ext>
            </a:extLst>
          </p:cNvPr>
          <p:cNvSpPr txBox="1"/>
          <p:nvPr/>
        </p:nvSpPr>
        <p:spPr>
          <a:xfrm>
            <a:off x="7304049" y="5542156"/>
            <a:ext cx="3691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I C GUIDI –plesso A. TOSCANO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CLASSE I A  </a:t>
            </a:r>
            <a:r>
              <a:rPr lang="it-IT" sz="1600" b="1" dirty="0" err="1">
                <a:solidFill>
                  <a:schemeClr val="bg1"/>
                </a:solidFill>
              </a:rPr>
              <a:t>a.s.</a:t>
            </a:r>
            <a:r>
              <a:rPr lang="it-IT" sz="1600" b="1" dirty="0">
                <a:solidFill>
                  <a:schemeClr val="bg1"/>
                </a:solidFill>
              </a:rPr>
              <a:t> 2020/2021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Prof.ssa  Antonella Fusaro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Alunno Cimino Marco</a:t>
            </a:r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30AFC0D-E901-4551-9EA8-F37F3413C5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43" end="9078.34009999999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6898" y="6080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81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25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magine 4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52F4F110-E0B6-4490-8147-B1C9ACB03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53" y="643466"/>
            <a:ext cx="4540416" cy="55710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35782D-E7F7-4402-B05E-EE96B8CF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7" y="0"/>
            <a:ext cx="3163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09B6B9-A69C-4A1A-A7DE-19052E354E7D}"/>
              </a:ext>
            </a:extLst>
          </p:cNvPr>
          <p:cNvSpPr txBox="1"/>
          <p:nvPr/>
        </p:nvSpPr>
        <p:spPr>
          <a:xfrm>
            <a:off x="8534475" y="3428999"/>
            <a:ext cx="235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Marco Cimino</a:t>
            </a:r>
          </a:p>
        </p:txBody>
      </p:sp>
    </p:spTree>
    <p:extLst>
      <p:ext uri="{BB962C8B-B14F-4D97-AF65-F5344CB8AC3E}">
        <p14:creationId xmlns:p14="http://schemas.microsoft.com/office/powerpoint/2010/main" val="5595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4000">
        <p14:honeycomb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22837580-9477-48B4-9BA9-EE411858E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528" y="1339849"/>
            <a:ext cx="5571067" cy="41783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35782D-E7F7-4402-B05E-EE96B8CF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7" y="0"/>
            <a:ext cx="3163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5D1393-1470-4785-A6EB-45CFCB1731E4}"/>
              </a:ext>
            </a:extLst>
          </p:cNvPr>
          <p:cNvSpPr txBox="1"/>
          <p:nvPr/>
        </p:nvSpPr>
        <p:spPr>
          <a:xfrm>
            <a:off x="8764858" y="3428999"/>
            <a:ext cx="211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Alessia Piro</a:t>
            </a:r>
          </a:p>
        </p:txBody>
      </p:sp>
    </p:spTree>
    <p:extLst>
      <p:ext uri="{BB962C8B-B14F-4D97-AF65-F5344CB8AC3E}">
        <p14:creationId xmlns:p14="http://schemas.microsoft.com/office/powerpoint/2010/main" val="30133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F5FFB6-697E-4067-8B4D-4F8FE206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44804"/>
            <a:ext cx="6891189" cy="51683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35782D-E7F7-4402-B05E-EE96B8CF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7" y="0"/>
            <a:ext cx="3163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E4334A7-7C30-4478-9093-75391C37145C}"/>
              </a:ext>
            </a:extLst>
          </p:cNvPr>
          <p:cNvSpPr txBox="1"/>
          <p:nvPr/>
        </p:nvSpPr>
        <p:spPr>
          <a:xfrm>
            <a:off x="8912056" y="3428999"/>
            <a:ext cx="219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Lucia Brina</a:t>
            </a:r>
          </a:p>
        </p:txBody>
      </p:sp>
    </p:spTree>
    <p:extLst>
      <p:ext uri="{BB962C8B-B14F-4D97-AF65-F5344CB8AC3E}">
        <p14:creationId xmlns:p14="http://schemas.microsoft.com/office/powerpoint/2010/main" val="32059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Bar dir="vert"/>
      </p:transition>
    </mc:Choice>
    <mc:Fallback xmlns="">
      <p:transition spd="slow" advClick="0" advTm="4000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sterni, edificio, via&#10;&#10;Descrizione generata automaticamente">
            <a:extLst>
              <a:ext uri="{FF2B5EF4-FFF2-40B4-BE49-F238E27FC236}">
                <a16:creationId xmlns:a16="http://schemas.microsoft.com/office/drawing/2014/main" id="{288C0364-3DFF-496C-A6CE-B2D143772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97" y="1285378"/>
            <a:ext cx="5855320" cy="42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50E5E8-2EFC-4DA7-9633-ACA076E11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9" y="643466"/>
            <a:ext cx="5400025" cy="5571067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9235782D-E7F7-4402-B05E-EE96B8CF5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7" y="0"/>
            <a:ext cx="3163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1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250" advClick="0" advTm="4000">
        <p15:prstTrans prst="origami"/>
      </p:transition>
    </mc:Choice>
    <mc:Fallback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Vista">
  <a:themeElements>
    <a:clrScheme name="Vis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33</Words>
  <Application>Microsoft Office PowerPoint</Application>
  <PresentationFormat>Widescreen</PresentationFormat>
  <Paragraphs>8</Paragraphs>
  <Slides>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Aharoni</vt:lpstr>
      <vt:lpstr>Algerian</vt:lpstr>
      <vt:lpstr>Arial</vt:lpstr>
      <vt:lpstr>Century Schoolbook</vt:lpstr>
      <vt:lpstr>Wingdings 2</vt:lpstr>
      <vt:lpstr>Vista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ewz</dc:creator>
  <cp:lastModifiedBy>ewz</cp:lastModifiedBy>
  <cp:revision>11</cp:revision>
  <dcterms:created xsi:type="dcterms:W3CDTF">2021-01-25T19:07:49Z</dcterms:created>
  <dcterms:modified xsi:type="dcterms:W3CDTF">2021-01-25T20:45:52Z</dcterms:modified>
</cp:coreProperties>
</file>