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570930"/>
          </a:xfrm>
        </p:spPr>
        <p:txBody>
          <a:bodyPr/>
          <a:lstStyle/>
          <a:p>
            <a:r>
              <a:rPr lang="it-IT" dirty="0" smtClean="0"/>
              <a:t>I DIRITTI NEGATI AI BAMBINI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3706226"/>
            <a:ext cx="8825658" cy="861420"/>
          </a:xfrm>
        </p:spPr>
        <p:txBody>
          <a:bodyPr/>
          <a:lstStyle/>
          <a:p>
            <a:r>
              <a:rPr lang="it-IT" dirty="0" smtClean="0"/>
              <a:t>Martina </a:t>
            </a:r>
            <a:r>
              <a:rPr lang="it-IT" dirty="0" err="1" smtClean="0"/>
              <a:t>tavernise</a:t>
            </a:r>
            <a:r>
              <a:rPr lang="it-IT" dirty="0" smtClean="0"/>
              <a:t> 1c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387" y="3378025"/>
            <a:ext cx="4634328" cy="26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3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19779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Per potersi sviluppare e crescere in maniera sana, ogni bambino ha diritto a ricevere affetto, istruzione, educazione all'amicizia e alla tolleranza. Deve poter interagire con altre persone in una società consapevole e pronta a guidarli, per distinguere cosa è giusto e cosa è sbagliato.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923313" y="3936491"/>
            <a:ext cx="4064725" cy="24388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37" y="3801291"/>
            <a:ext cx="4362450" cy="29130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26918" y="901338"/>
            <a:ext cx="896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</a:rPr>
              <a:t>I DIRITTI DEI BAMBINI</a:t>
            </a:r>
            <a:endParaRPr lang="it-IT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45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352697" y="2286001"/>
            <a:ext cx="11547566" cy="4663440"/>
          </a:xfrm>
        </p:spPr>
        <p:txBody>
          <a:bodyPr>
            <a:noAutofit/>
          </a:bodyPr>
          <a:lstStyle/>
          <a:p>
            <a:r>
              <a:rPr lang="it-IT" sz="2000" dirty="0" smtClean="0"/>
              <a:t>Però molti diritti sono negati ai bambini in alcuni paesi del mondo.</a:t>
            </a:r>
            <a:r>
              <a:rPr lang="it-IT" sz="2000" dirty="0"/>
              <a:t> </a:t>
            </a:r>
            <a:r>
              <a:rPr lang="it-IT" sz="2000" dirty="0" smtClean="0"/>
              <a:t>Per esempio il diritto al gioco, al riposo, all’istruzione negati ad alcuni bambini:</a:t>
            </a:r>
          </a:p>
          <a:p>
            <a:r>
              <a:rPr lang="it-IT" sz="2000" dirty="0"/>
              <a:t>Bambini soldato: La maggior parte di questi bambini provengono da famiglie povere. Alcuni bambini soldato si uniscono ai gruppi militari per la sopravvivenza, perché viene loro offerta l'opportunità di mangiare regolarmente e anche avere un reddito con cui possono sostenere la propria famiglia. Molti bambini invece vengono rapiti, o arruolati con l'inganno o la </a:t>
            </a:r>
            <a:r>
              <a:rPr lang="it-IT" sz="2000" dirty="0" smtClean="0"/>
              <a:t>violenza.  I </a:t>
            </a:r>
            <a:r>
              <a:rPr lang="it-IT" sz="2000" dirty="0"/>
              <a:t>bambini soldato vengono educati a combattere, uccidere, commettere violenza. Vedono e vivono esperienze che mai un bambino dovrebbe vedere o vivere sulla propria pelle. E se non sono destinati a morire combattendo, </a:t>
            </a:r>
            <a:r>
              <a:rPr lang="it-IT" sz="2000" dirty="0" smtClean="0"/>
              <a:t>questi </a:t>
            </a:r>
            <a:r>
              <a:rPr lang="it-IT" sz="2000" dirty="0"/>
              <a:t>bambini riportano gravi traumi a lungo termine, non solo fisici - come le mutilazioni, ma anche psicologici. Possono anche essere respinti dalla loro comunità, una volta terminata la guerra.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63900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Spose bambine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233426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Spose bambine: Si tratta di ragazze che vengono date in matrimonio in età precocissima. Sebbene ogni Paese abbia il proprio contesto e la propria legislazione, si parla di matrimoni precoci quando avvengono in un’età inadeguata al regolare sviluppo psicofisico della persona. La nostra organizzazione – che su questo fronte è attiva dal 2001 e ha portato avanti 52 progetti in 42 Paesi – interviene nella fascia tra i 10 e i 19 anni. E pensiamo che, in alcuni Paesi, le bambine sono promesse in spose addirittura alla nascita!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58" y="4659084"/>
            <a:ext cx="3566161" cy="17830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95" y="4700451"/>
            <a:ext cx="3518263" cy="19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4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Povertà e sfruttamento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27616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Molto spesso, l’improvvisa e prolungata mancanza di lavoro, può impedire ai genitori di garantire ai figli il diritto al mantenimento e all’istruzione.</a:t>
            </a:r>
          </a:p>
          <a:p>
            <a:r>
              <a:rPr lang="it-IT" dirty="0" smtClean="0"/>
              <a:t>Il diritto ad essere mantenuti e istruiti è, quindi, in </a:t>
            </a:r>
            <a:r>
              <a:rPr lang="it-IT" dirty="0"/>
              <a:t>I</a:t>
            </a:r>
            <a:r>
              <a:rPr lang="it-IT" dirty="0" smtClean="0"/>
              <a:t>talia, e forse anche nel mondo, uno dei diritti più a rischio di essere negato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926" y="3669573"/>
            <a:ext cx="4045274" cy="23513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6" y="3879669"/>
            <a:ext cx="2647289" cy="172030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534" y="4523376"/>
            <a:ext cx="3229793" cy="21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1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riunioni ione]]</Template>
  <TotalTime>51</TotalTime>
  <Words>380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Sala riunioni ione</vt:lpstr>
      <vt:lpstr>I DIRITTI NEGATI AI BAMBINI</vt:lpstr>
      <vt:lpstr>Presentazione standard di PowerPoint</vt:lpstr>
      <vt:lpstr>Presentazione standard di PowerPoint</vt:lpstr>
      <vt:lpstr>Spose bambine</vt:lpstr>
      <vt:lpstr>Povertà e sfruttamento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DIRITTI NEGATI</dc:title>
  <dc:creator>windows10</dc:creator>
  <cp:lastModifiedBy>windows10</cp:lastModifiedBy>
  <cp:revision>6</cp:revision>
  <dcterms:created xsi:type="dcterms:W3CDTF">2021-01-23T18:36:48Z</dcterms:created>
  <dcterms:modified xsi:type="dcterms:W3CDTF">2021-01-23T19:28:02Z</dcterms:modified>
</cp:coreProperties>
</file>